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4" r:id="rId4"/>
  </p:sldMasterIdLst>
  <p:notesMasterIdLst>
    <p:notesMasterId r:id="rId58"/>
  </p:notesMasterIdLst>
  <p:handoutMasterIdLst>
    <p:handoutMasterId r:id="rId59"/>
  </p:handoutMasterIdLst>
  <p:sldIdLst>
    <p:sldId id="431" r:id="rId5"/>
    <p:sldId id="331" r:id="rId6"/>
    <p:sldId id="495" r:id="rId7"/>
    <p:sldId id="496" r:id="rId8"/>
    <p:sldId id="497" r:id="rId9"/>
    <p:sldId id="498" r:id="rId10"/>
    <p:sldId id="499" r:id="rId11"/>
    <p:sldId id="500" r:id="rId12"/>
    <p:sldId id="501" r:id="rId13"/>
    <p:sldId id="502" r:id="rId14"/>
    <p:sldId id="503" r:id="rId15"/>
    <p:sldId id="504" r:id="rId16"/>
    <p:sldId id="505" r:id="rId17"/>
    <p:sldId id="506" r:id="rId18"/>
    <p:sldId id="507" r:id="rId19"/>
    <p:sldId id="508" r:id="rId20"/>
    <p:sldId id="509" r:id="rId21"/>
    <p:sldId id="510" r:id="rId22"/>
    <p:sldId id="511" r:id="rId23"/>
    <p:sldId id="512" r:id="rId24"/>
    <p:sldId id="513" r:id="rId25"/>
    <p:sldId id="514" r:id="rId26"/>
    <p:sldId id="515" r:id="rId27"/>
    <p:sldId id="516" r:id="rId28"/>
    <p:sldId id="517" r:id="rId29"/>
    <p:sldId id="518" r:id="rId30"/>
    <p:sldId id="519" r:id="rId31"/>
    <p:sldId id="520" r:id="rId32"/>
    <p:sldId id="521" r:id="rId33"/>
    <p:sldId id="522" r:id="rId34"/>
    <p:sldId id="523" r:id="rId35"/>
    <p:sldId id="524" r:id="rId36"/>
    <p:sldId id="525" r:id="rId37"/>
    <p:sldId id="526" r:id="rId38"/>
    <p:sldId id="527" r:id="rId39"/>
    <p:sldId id="528" r:id="rId40"/>
    <p:sldId id="529" r:id="rId41"/>
    <p:sldId id="530" r:id="rId42"/>
    <p:sldId id="531" r:id="rId43"/>
    <p:sldId id="532" r:id="rId44"/>
    <p:sldId id="533" r:id="rId45"/>
    <p:sldId id="534" r:id="rId46"/>
    <p:sldId id="535" r:id="rId47"/>
    <p:sldId id="536" r:id="rId48"/>
    <p:sldId id="537" r:id="rId49"/>
    <p:sldId id="538" r:id="rId50"/>
    <p:sldId id="539" r:id="rId51"/>
    <p:sldId id="540" r:id="rId52"/>
    <p:sldId id="541" r:id="rId53"/>
    <p:sldId id="542" r:id="rId54"/>
    <p:sldId id="543" r:id="rId55"/>
    <p:sldId id="544" r:id="rId56"/>
    <p:sldId id="493" r:id="rId57"/>
  </p:sldIdLst>
  <p:sldSz cx="12192000" cy="6858000"/>
  <p:notesSz cx="7104063" cy="10234613"/>
  <p:custDataLst>
    <p:tags r:id="rId6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cobio, Amy" initials="EA" lastIdx="15" clrIdx="0">
    <p:extLst>
      <p:ext uri="{19B8F6BF-5375-455C-9EA6-DF929625EA0E}">
        <p15:presenceInfo xmlns:p15="http://schemas.microsoft.com/office/powerpoint/2012/main" userId="S-1-5-21-3976372201-2558783342-1559337821-7611" providerId="AD"/>
      </p:ext>
    </p:extLst>
  </p:cmAuthor>
  <p:cmAuthor id="2" name="Spirea, Ciprian" initials="SC" lastIdx="14" clrIdx="1">
    <p:extLst>
      <p:ext uri="{19B8F6BF-5375-455C-9EA6-DF929625EA0E}">
        <p15:presenceInfo xmlns:p15="http://schemas.microsoft.com/office/powerpoint/2012/main" userId="S::E1700079@nventco.com::e7fcdfba-9835-46d1-aacd-d215821b8550" providerId="AD"/>
      </p:ext>
    </p:extLst>
  </p:cmAuthor>
  <p:cmAuthor id="3" name="Dusa, Dan" initials="DD" lastIdx="8" clrIdx="2">
    <p:extLst>
      <p:ext uri="{19B8F6BF-5375-455C-9EA6-DF929625EA0E}">
        <p15:presenceInfo xmlns:p15="http://schemas.microsoft.com/office/powerpoint/2012/main" userId="S::E1700096@nventco.com::24e4b47c-3bf4-4c1e-a181-5d62f15276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a:srgbClr val="F8F8F8"/>
    <a:srgbClr val="FFFFFF"/>
    <a:srgbClr val="C4262E"/>
    <a:srgbClr val="EEEEEE"/>
    <a:srgbClr val="D13B3B"/>
    <a:srgbClr val="F6D8D8"/>
    <a:srgbClr val="EDB638"/>
    <a:srgbClr val="FF791E"/>
    <a:srgbClr val="5456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11" autoAdjust="0"/>
    <p:restoredTop sz="93735" autoAdjust="0"/>
  </p:normalViewPr>
  <p:slideViewPr>
    <p:cSldViewPr snapToObjects="1">
      <p:cViewPr varScale="1">
        <p:scale>
          <a:sx n="114" d="100"/>
          <a:sy n="114" d="100"/>
        </p:scale>
        <p:origin x="798" y="10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Objects="1">
      <p:cViewPr varScale="1">
        <p:scale>
          <a:sx n="73" d="100"/>
          <a:sy n="73" d="100"/>
        </p:scale>
        <p:origin x="3276" y="78"/>
      </p:cViewPr>
      <p:guideLst>
        <p:guide orient="horz" pos="3224"/>
        <p:guide pos="223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gs" Target="tags/tag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8" cy="511731"/>
          </a:xfrm>
          <a:prstGeom prst="rect">
            <a:avLst/>
          </a:prstGeom>
        </p:spPr>
        <p:txBody>
          <a:bodyPr vert="horz" lIns="98435" tIns="49218" rIns="98435" bIns="49218" rtlCol="0"/>
          <a:lstStyle>
            <a:lvl1pPr algn="l">
              <a:defRPr sz="1300"/>
            </a:lvl1pPr>
          </a:lstStyle>
          <a:p>
            <a:endParaRPr lang="en-GB"/>
          </a:p>
        </p:txBody>
      </p:sp>
      <p:sp>
        <p:nvSpPr>
          <p:cNvPr id="3" name="Date Placeholder 2"/>
          <p:cNvSpPr>
            <a:spLocks noGrp="1"/>
          </p:cNvSpPr>
          <p:nvPr>
            <p:ph type="dt" sz="quarter" idx="1"/>
          </p:nvPr>
        </p:nvSpPr>
        <p:spPr>
          <a:xfrm>
            <a:off x="4023992" y="0"/>
            <a:ext cx="3078428" cy="511731"/>
          </a:xfrm>
          <a:prstGeom prst="rect">
            <a:avLst/>
          </a:prstGeom>
        </p:spPr>
        <p:txBody>
          <a:bodyPr vert="horz" lIns="98435" tIns="49218" rIns="98435" bIns="49218" rtlCol="0"/>
          <a:lstStyle>
            <a:lvl1pPr algn="r">
              <a:defRPr sz="1300"/>
            </a:lvl1pPr>
          </a:lstStyle>
          <a:p>
            <a:fld id="{5357B84E-E29E-4E9F-8EC4-F0FB55F2E732}" type="datetimeFigureOut">
              <a:rPr lang="en-GB" smtClean="0"/>
              <a:t>22/11/2022</a:t>
            </a:fld>
            <a:endParaRPr lang="en-GB"/>
          </a:p>
        </p:txBody>
      </p:sp>
      <p:sp>
        <p:nvSpPr>
          <p:cNvPr id="4" name="Footer Placeholder 3"/>
          <p:cNvSpPr>
            <a:spLocks noGrp="1"/>
          </p:cNvSpPr>
          <p:nvPr>
            <p:ph type="ftr" sz="quarter" idx="2"/>
          </p:nvPr>
        </p:nvSpPr>
        <p:spPr>
          <a:xfrm>
            <a:off x="0" y="9721106"/>
            <a:ext cx="3078428" cy="511731"/>
          </a:xfrm>
          <a:prstGeom prst="rect">
            <a:avLst/>
          </a:prstGeom>
        </p:spPr>
        <p:txBody>
          <a:bodyPr vert="horz" lIns="98435" tIns="49218" rIns="98435" bIns="49218" rtlCol="0" anchor="b"/>
          <a:lstStyle>
            <a:lvl1pPr algn="l">
              <a:defRPr sz="1300"/>
            </a:lvl1pPr>
          </a:lstStyle>
          <a:p>
            <a:endParaRPr lang="en-GB"/>
          </a:p>
        </p:txBody>
      </p:sp>
      <p:sp>
        <p:nvSpPr>
          <p:cNvPr id="5" name="Slide Number Placeholder 4"/>
          <p:cNvSpPr>
            <a:spLocks noGrp="1"/>
          </p:cNvSpPr>
          <p:nvPr>
            <p:ph type="sldNum" sz="quarter" idx="3"/>
          </p:nvPr>
        </p:nvSpPr>
        <p:spPr>
          <a:xfrm>
            <a:off x="4023992" y="9721106"/>
            <a:ext cx="3078428" cy="511731"/>
          </a:xfrm>
          <a:prstGeom prst="rect">
            <a:avLst/>
          </a:prstGeom>
        </p:spPr>
        <p:txBody>
          <a:bodyPr vert="horz" lIns="98435" tIns="49218" rIns="98435" bIns="49218" rtlCol="0" anchor="b"/>
          <a:lstStyle>
            <a:lvl1pPr algn="r">
              <a:defRPr sz="1300"/>
            </a:lvl1pPr>
          </a:lstStyle>
          <a:p>
            <a:fld id="{41C9DA03-DF80-4579-B771-6341D7A4BEDE}" type="slidenum">
              <a:rPr lang="en-GB" smtClean="0"/>
              <a:t>‹#›</a:t>
            </a:fld>
            <a:endParaRPr lang="en-GB"/>
          </a:p>
        </p:txBody>
      </p:sp>
    </p:spTree>
    <p:extLst>
      <p:ext uri="{BB962C8B-B14F-4D97-AF65-F5344CB8AC3E}">
        <p14:creationId xmlns:p14="http://schemas.microsoft.com/office/powerpoint/2010/main" val="223041494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8428" cy="513509"/>
          </a:xfrm>
          <a:prstGeom prst="rect">
            <a:avLst/>
          </a:prstGeom>
        </p:spPr>
        <p:txBody>
          <a:bodyPr vert="horz" lIns="98435" tIns="49218" rIns="98435" bIns="49218" rtlCol="0"/>
          <a:lstStyle>
            <a:lvl1pPr algn="l">
              <a:defRPr sz="1300"/>
            </a:lvl1pPr>
          </a:lstStyle>
          <a:p>
            <a:endParaRPr lang="en-US"/>
          </a:p>
        </p:txBody>
      </p:sp>
      <p:sp>
        <p:nvSpPr>
          <p:cNvPr id="3" name="Date Placeholder 2"/>
          <p:cNvSpPr>
            <a:spLocks noGrp="1"/>
          </p:cNvSpPr>
          <p:nvPr>
            <p:ph type="dt" idx="1"/>
          </p:nvPr>
        </p:nvSpPr>
        <p:spPr>
          <a:xfrm>
            <a:off x="4023992" y="1"/>
            <a:ext cx="3078428" cy="513509"/>
          </a:xfrm>
          <a:prstGeom prst="rect">
            <a:avLst/>
          </a:prstGeom>
        </p:spPr>
        <p:txBody>
          <a:bodyPr vert="horz" lIns="98435" tIns="49218" rIns="98435" bIns="49218" rtlCol="0"/>
          <a:lstStyle>
            <a:lvl1pPr algn="r">
              <a:defRPr sz="1300"/>
            </a:lvl1pPr>
          </a:lstStyle>
          <a:p>
            <a:fld id="{01B7E555-9380-714B-AEA7-F0DFB67531BD}" type="datetimeFigureOut">
              <a:t>11/22/2022</a:t>
            </a:fld>
            <a:endParaRPr lang="en-US"/>
          </a:p>
        </p:txBody>
      </p:sp>
      <p:sp>
        <p:nvSpPr>
          <p:cNvPr id="4" name="Slide Image Placeholder 3"/>
          <p:cNvSpPr>
            <a:spLocks noGrp="1" noRot="1" noChangeAspect="1"/>
          </p:cNvSpPr>
          <p:nvPr>
            <p:ph type="sldImg" idx="2"/>
          </p:nvPr>
        </p:nvSpPr>
        <p:spPr>
          <a:xfrm>
            <a:off x="484188" y="1279525"/>
            <a:ext cx="6135687" cy="3452813"/>
          </a:xfrm>
          <a:prstGeom prst="rect">
            <a:avLst/>
          </a:prstGeom>
          <a:noFill/>
          <a:ln w="12700">
            <a:solidFill>
              <a:prstClr val="black"/>
            </a:solidFill>
          </a:ln>
        </p:spPr>
        <p:txBody>
          <a:bodyPr vert="horz" lIns="98435" tIns="49218" rIns="98435" bIns="49218" rtlCol="0" anchor="ctr"/>
          <a:lstStyle/>
          <a:p>
            <a:endParaRPr lang="en-US"/>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8435" tIns="49218" rIns="98435" bIns="49218"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721107"/>
            <a:ext cx="3078428" cy="513507"/>
          </a:xfrm>
          <a:prstGeom prst="rect">
            <a:avLst/>
          </a:prstGeom>
        </p:spPr>
        <p:txBody>
          <a:bodyPr vert="horz" lIns="98435" tIns="49218" rIns="98435" bIns="49218" rtlCol="0" anchor="b"/>
          <a:lstStyle>
            <a:lvl1pPr algn="l">
              <a:defRPr sz="1300"/>
            </a:lvl1pPr>
          </a:lstStyle>
          <a:p>
            <a:endParaRPr lang="en-US"/>
          </a:p>
        </p:txBody>
      </p:sp>
      <p:sp>
        <p:nvSpPr>
          <p:cNvPr id="7" name="Slide Number Placeholder 6"/>
          <p:cNvSpPr>
            <a:spLocks noGrp="1"/>
          </p:cNvSpPr>
          <p:nvPr>
            <p:ph type="sldNum" sz="quarter" idx="5"/>
          </p:nvPr>
        </p:nvSpPr>
        <p:spPr>
          <a:xfrm>
            <a:off x="4023992" y="9721107"/>
            <a:ext cx="3078428" cy="513507"/>
          </a:xfrm>
          <a:prstGeom prst="rect">
            <a:avLst/>
          </a:prstGeom>
        </p:spPr>
        <p:txBody>
          <a:bodyPr vert="horz" lIns="98435" tIns="49218" rIns="98435" bIns="49218" rtlCol="0" anchor="b"/>
          <a:lstStyle>
            <a:lvl1pPr algn="r">
              <a:defRPr sz="1300"/>
            </a:lvl1pPr>
          </a:lstStyle>
          <a:p>
            <a:fld id="{7C0F37E3-D61C-4C4B-8AD2-D70E789ECEC8}" type="slidenum">
              <a:t>‹#›</a:t>
            </a:fld>
            <a:endParaRPr lang="en-US"/>
          </a:p>
        </p:txBody>
      </p:sp>
    </p:spTree>
    <p:extLst>
      <p:ext uri="{BB962C8B-B14F-4D97-AF65-F5344CB8AC3E}">
        <p14:creationId xmlns:p14="http://schemas.microsoft.com/office/powerpoint/2010/main" val="254590307"/>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sv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4.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7.xml"/><Relationship Id="rId7" Type="http://schemas.openxmlformats.org/officeDocument/2006/relationships/image" Target="../media/image6.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1.emf"/><Relationship Id="rId5" Type="http://schemas.openxmlformats.org/officeDocument/2006/relationships/oleObject" Target="../embeddings/oleObject11.bin"/><Relationship Id="rId10" Type="http://schemas.openxmlformats.org/officeDocument/2006/relationships/image" Target="../media/image10.jpeg"/><Relationship Id="rId4" Type="http://schemas.openxmlformats.org/officeDocument/2006/relationships/slideMaster" Target="../slideMasters/slideMaster1.xml"/><Relationship Id="rId9"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0.xml"/><Relationship Id="rId7" Type="http://schemas.openxmlformats.org/officeDocument/2006/relationships/image" Target="../media/image6.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emf"/><Relationship Id="rId5" Type="http://schemas.openxmlformats.org/officeDocument/2006/relationships/oleObject" Target="../embeddings/oleObject12.bin"/><Relationship Id="rId10" Type="http://schemas.openxmlformats.org/officeDocument/2006/relationships/image" Target="../media/image11.jpeg"/><Relationship Id="rId4" Type="http://schemas.openxmlformats.org/officeDocument/2006/relationships/slideMaster" Target="../slideMasters/slideMaster1.xml"/><Relationship Id="rId9"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3.xml"/><Relationship Id="rId7" Type="http://schemas.openxmlformats.org/officeDocument/2006/relationships/image" Target="../media/image6.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1.emf"/><Relationship Id="rId5" Type="http://schemas.openxmlformats.org/officeDocument/2006/relationships/oleObject" Target="../embeddings/oleObject13.bin"/><Relationship Id="rId10" Type="http://schemas.openxmlformats.org/officeDocument/2006/relationships/image" Target="../media/image12.jpeg"/><Relationship Id="rId4" Type="http://schemas.openxmlformats.org/officeDocument/2006/relationships/slideMaster" Target="../slideMasters/slideMaster1.xml"/><Relationship Id="rId9"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6.xml"/><Relationship Id="rId7" Type="http://schemas.openxmlformats.org/officeDocument/2006/relationships/image" Target="../media/image6.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emf"/><Relationship Id="rId5" Type="http://schemas.openxmlformats.org/officeDocument/2006/relationships/oleObject" Target="../embeddings/oleObject14.bin"/><Relationship Id="rId10" Type="http://schemas.openxmlformats.org/officeDocument/2006/relationships/image" Target="../media/image13.jpeg"/><Relationship Id="rId4" Type="http://schemas.openxmlformats.org/officeDocument/2006/relationships/slideMaster" Target="../slideMasters/slideMaster1.xml"/><Relationship Id="rId9"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tags" Target="../tags/tag39.xml"/><Relationship Id="rId7" Type="http://schemas.openxmlformats.org/officeDocument/2006/relationships/image" Target="../media/image2.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1.emf"/><Relationship Id="rId5" Type="http://schemas.openxmlformats.org/officeDocument/2006/relationships/oleObject" Target="../embeddings/oleObject15.bin"/><Relationship Id="rId10" Type="http://schemas.openxmlformats.org/officeDocument/2006/relationships/image" Target="../media/image6.png"/><Relationship Id="rId4" Type="http://schemas.openxmlformats.org/officeDocument/2006/relationships/slideMaster" Target="../slideMasters/slideMaster1.xml"/><Relationship Id="rId9" Type="http://schemas.openxmlformats.org/officeDocument/2006/relationships/image" Target="../media/image14.jpe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2.xml"/><Relationship Id="rId7" Type="http://schemas.openxmlformats.org/officeDocument/2006/relationships/image" Target="../media/image1.emf"/><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oleObject" Target="../embeddings/oleObject16.bin"/><Relationship Id="rId5" Type="http://schemas.openxmlformats.org/officeDocument/2006/relationships/image" Target="../media/image15.jpeg"/><Relationship Id="rId10" Type="http://schemas.openxmlformats.org/officeDocument/2006/relationships/image" Target="../media/image3.svg"/><Relationship Id="rId4" Type="http://schemas.openxmlformats.org/officeDocument/2006/relationships/slideMaster" Target="../slideMasters/slideMaster1.xml"/><Relationship Id="rId9"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4.emf"/><Relationship Id="rId4" Type="http://schemas.openxmlformats.org/officeDocument/2006/relationships/oleObject" Target="../embeddings/oleObject17.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5.xml"/><Relationship Id="rId7" Type="http://schemas.openxmlformats.org/officeDocument/2006/relationships/image" Target="../media/image1.emf"/><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oleObject" Target="../embeddings/oleObject7.bin"/><Relationship Id="rId5" Type="http://schemas.openxmlformats.org/officeDocument/2006/relationships/image" Target="../media/image5.png"/><Relationship Id="rId10" Type="http://schemas.openxmlformats.org/officeDocument/2006/relationships/image" Target="../media/image3.svg"/><Relationship Id="rId4" Type="http://schemas.openxmlformats.org/officeDocument/2006/relationships/slideMaster" Target="../slideMasters/slideMaster1.xml"/><Relationship Id="rId9"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8.xml"/><Relationship Id="rId7" Type="http://schemas.openxmlformats.org/officeDocument/2006/relationships/image" Target="../media/image1.emf"/><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oleObject" Target="../embeddings/oleObject8.bin"/><Relationship Id="rId5" Type="http://schemas.openxmlformats.org/officeDocument/2006/relationships/image" Target="../media/image7.jpeg"/><Relationship Id="rId10" Type="http://schemas.openxmlformats.org/officeDocument/2006/relationships/image" Target="../media/image3.svg"/><Relationship Id="rId4" Type="http://schemas.openxmlformats.org/officeDocument/2006/relationships/slideMaster" Target="../slideMasters/slideMaster1.xml"/><Relationship Id="rId9"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21.xml"/><Relationship Id="rId7" Type="http://schemas.openxmlformats.org/officeDocument/2006/relationships/image" Target="../media/image1.emf"/><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oleObject" Target="../embeddings/oleObject9.bin"/><Relationship Id="rId5" Type="http://schemas.openxmlformats.org/officeDocument/2006/relationships/image" Target="../media/image8.png"/><Relationship Id="rId10" Type="http://schemas.openxmlformats.org/officeDocument/2006/relationships/image" Target="../media/image3.svg"/><Relationship Id="rId4" Type="http://schemas.openxmlformats.org/officeDocument/2006/relationships/slideMaster" Target="../slideMasters/slideMaster1.xml"/><Relationship Id="rId9"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24.xml"/><Relationship Id="rId7" Type="http://schemas.openxmlformats.org/officeDocument/2006/relationships/image" Target="../media/image6.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emf"/><Relationship Id="rId5" Type="http://schemas.openxmlformats.org/officeDocument/2006/relationships/oleObject" Target="../embeddings/oleObject10.bin"/><Relationship Id="rId10" Type="http://schemas.openxmlformats.org/officeDocument/2006/relationships/image" Target="../media/image3.svg"/><Relationship Id="rId4" Type="http://schemas.openxmlformats.org/officeDocument/2006/relationships/slideMaster" Target="../slideMasters/slideMaster1.xml"/><Relationship Id="rId9"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7656B54-3ADF-449D-B61C-0E8A3E802AC8}"/>
              </a:ext>
            </a:extLst>
          </p:cNvPr>
          <p:cNvSpPr/>
          <p:nvPr userDrawn="1"/>
        </p:nvSpPr>
        <p:spPr>
          <a:xfrm>
            <a:off x="4234" y="-22110"/>
            <a:ext cx="12187766" cy="5272287"/>
          </a:xfrm>
          <a:prstGeom prst="rect">
            <a:avLst/>
          </a:prstGeom>
          <a:solidFill>
            <a:schemeClr val="accent5">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err="1">
              <a:solidFill>
                <a:schemeClr val="accent5"/>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7A713FE-72CC-49A1-B4C7-E0FEF00F99B7}"/>
              </a:ext>
            </a:extLst>
          </p:cNvPr>
          <p:cNvSpPr/>
          <p:nvPr userDrawn="1"/>
        </p:nvSpPr>
        <p:spPr>
          <a:xfrm>
            <a:off x="-5003" y="5341616"/>
            <a:ext cx="12197003" cy="15163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err="1">
              <a:solidFill>
                <a:schemeClr val="accent5"/>
              </a:solidFill>
              <a:latin typeface="Arial" panose="020B0604020202020204" pitchFamily="34" charset="0"/>
              <a:cs typeface="Arial" panose="020B0604020202020204" pitchFamily="34" charset="0"/>
            </a:endParaRPr>
          </a:p>
        </p:txBody>
      </p:sp>
      <p:graphicFrame>
        <p:nvGraphicFramePr>
          <p:cNvPr id="6" name="Object 5" hidden="1"/>
          <p:cNvGraphicFramePr>
            <a:graphicFrameLocks noChangeAspect="1"/>
          </p:cNvGraphicFramePr>
          <p:nvPr>
            <p:custDataLst>
              <p:tags r:id="rId1"/>
            </p:custDataLst>
            <p:extLst>
              <p:ext uri="{D42A27DB-BD31-4B8C-83A1-F6EECF244321}">
                <p14:modId xmlns:p14="http://schemas.microsoft.com/office/powerpoint/2010/main" val="1290987102"/>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4" name="Rectangle 3" hidden="1"/>
          <p:cNvSpPr/>
          <p:nvPr/>
        </p:nvSpPr>
        <p:spPr>
          <a:xfrm>
            <a:off x="0" y="0"/>
            <a:ext cx="211667"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5000" b="0" i="0" baseline="0" dirty="0">
              <a:latin typeface="Roboto Light"/>
              <a:sym typeface="Roboto Light"/>
            </a:endParaRPr>
          </a:p>
        </p:txBody>
      </p:sp>
      <p:sp>
        <p:nvSpPr>
          <p:cNvPr id="14" name="Rectangle 13" hidden="1"/>
          <p:cNvSpPr/>
          <p:nvPr userDrawn="1">
            <p:custDataLst>
              <p:tags r:id="rId2"/>
            </p:custDataLst>
          </p:nvPr>
        </p:nvSpPr>
        <p:spPr>
          <a:xfrm>
            <a:off x="0" y="0"/>
            <a:ext cx="211667"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4000" b="0" i="0" baseline="0" dirty="0">
              <a:latin typeface="Arial" panose="020B0604020202020204" pitchFamily="34" charset="0"/>
              <a:ea typeface="Roboto Light" panose="02000000000000000000" pitchFamily="2" charset="0"/>
              <a:cs typeface="Arial" panose="020B0604020202020204" pitchFamily="34" charset="0"/>
              <a:sym typeface="Arial" panose="020B0604020202020204" pitchFamily="34" charset="0"/>
            </a:endParaRPr>
          </a:p>
        </p:txBody>
      </p:sp>
      <p:sp>
        <p:nvSpPr>
          <p:cNvPr id="15" name="Rectangle 14"/>
          <p:cNvSpPr/>
          <p:nvPr userDrawn="1"/>
        </p:nvSpPr>
        <p:spPr>
          <a:xfrm>
            <a:off x="-5003" y="5250176"/>
            <a:ext cx="12197003" cy="91440"/>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dirty="0">
              <a:solidFill>
                <a:schemeClr val="tx2"/>
              </a:solidFill>
              <a:latin typeface="Arial" panose="020B0604020202020204" pitchFamily="34" charset="0"/>
              <a:cs typeface="Arial" panose="020B0604020202020204" pitchFamily="34" charset="0"/>
            </a:endParaRPr>
          </a:p>
        </p:txBody>
      </p:sp>
      <p:sp>
        <p:nvSpPr>
          <p:cNvPr id="17" name="Subtitle 2">
            <a:extLst>
              <a:ext uri="{FF2B5EF4-FFF2-40B4-BE49-F238E27FC236}">
                <a16:creationId xmlns:a16="http://schemas.microsoft.com/office/drawing/2014/main" id="{2D1C2624-DF71-4678-BC19-8D78D599F5EF}"/>
              </a:ext>
            </a:extLst>
          </p:cNvPr>
          <p:cNvSpPr>
            <a:spLocks noGrp="1"/>
          </p:cNvSpPr>
          <p:nvPr>
            <p:ph type="subTitle" idx="1"/>
          </p:nvPr>
        </p:nvSpPr>
        <p:spPr>
          <a:xfrm>
            <a:off x="628650" y="2743200"/>
            <a:ext cx="6410558" cy="1479223"/>
          </a:xfrm>
          <a:prstGeom prst="rect">
            <a:avLst/>
          </a:prstGeom>
        </p:spPr>
        <p:txBody>
          <a:bodyPr lIns="0"/>
          <a:lstStyle>
            <a:lvl1pPr marL="0" indent="0" algn="l">
              <a:buNone/>
              <a:defRPr sz="2400" b="0" i="0">
                <a:solidFill>
                  <a:schemeClr val="tx1"/>
                </a:solidFill>
                <a:latin typeface="Arial" panose="020B0604020202020204" pitchFamily="34" charset="0"/>
                <a:ea typeface="Roboto"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8" name="Title 1">
            <a:extLst>
              <a:ext uri="{FF2B5EF4-FFF2-40B4-BE49-F238E27FC236}">
                <a16:creationId xmlns:a16="http://schemas.microsoft.com/office/drawing/2014/main" id="{0C359125-1562-423F-A70A-9900E81B4F77}"/>
              </a:ext>
            </a:extLst>
          </p:cNvPr>
          <p:cNvSpPr>
            <a:spLocks noGrp="1"/>
          </p:cNvSpPr>
          <p:nvPr>
            <p:ph type="ctrTitle"/>
          </p:nvPr>
        </p:nvSpPr>
        <p:spPr>
          <a:xfrm>
            <a:off x="619241" y="685800"/>
            <a:ext cx="6410558" cy="1828800"/>
          </a:xfrm>
          <a:prstGeom prst="rect">
            <a:avLst/>
          </a:prstGeom>
        </p:spPr>
        <p:txBody>
          <a:bodyPr vert="horz" lIns="0" anchor="b">
            <a:normAutofit/>
          </a:bodyPr>
          <a:lstStyle>
            <a:lvl1pPr algn="l">
              <a:lnSpc>
                <a:spcPct val="100000"/>
              </a:lnSpc>
              <a:defRPr sz="4000" b="0" i="0" spc="-150">
                <a:solidFill>
                  <a:schemeClr val="bg2"/>
                </a:solidFill>
                <a:latin typeface="Arial" panose="020B0604020202020204" pitchFamily="34" charset="0"/>
                <a:ea typeface="Roboto Light" charset="0"/>
                <a:cs typeface="Arial" panose="020B0604020202020204" pitchFamily="34" charset="0"/>
              </a:defRPr>
            </a:lvl1pPr>
          </a:lstStyle>
          <a:p>
            <a:r>
              <a:rPr lang="en-US" dirty="0"/>
              <a:t>Click to edit Master title style</a:t>
            </a:r>
          </a:p>
        </p:txBody>
      </p:sp>
      <p:sp>
        <p:nvSpPr>
          <p:cNvPr id="5" name="Text Placeholder 4"/>
          <p:cNvSpPr>
            <a:spLocks noGrp="1"/>
          </p:cNvSpPr>
          <p:nvPr>
            <p:ph type="body" sz="quarter" idx="10" hasCustomPrompt="1"/>
          </p:nvPr>
        </p:nvSpPr>
        <p:spPr>
          <a:xfrm>
            <a:off x="628650" y="4343400"/>
            <a:ext cx="3714750" cy="685800"/>
          </a:xfrm>
          <a:prstGeom prst="rect">
            <a:avLst/>
          </a:prstGeom>
        </p:spPr>
        <p:txBody>
          <a:bodyPr/>
          <a:lstStyle>
            <a:lvl1pPr>
              <a:defRPr sz="1600" b="0">
                <a:solidFill>
                  <a:schemeClr val="tx1"/>
                </a:solidFill>
                <a:latin typeface="Arial" panose="020B0604020202020204" pitchFamily="34" charset="0"/>
                <a:cs typeface="Arial" panose="020B0604020202020204" pitchFamily="34" charset="0"/>
              </a:defRPr>
            </a:lvl1pPr>
            <a:lvl5pPr>
              <a:defRPr sz="1600">
                <a:solidFill>
                  <a:schemeClr val="tx1"/>
                </a:solidFill>
                <a:latin typeface="Arial" panose="020B0604020202020204" pitchFamily="34" charset="0"/>
                <a:cs typeface="Arial" panose="020B0604020202020204" pitchFamily="34" charset="0"/>
              </a:defRPr>
            </a:lvl5pPr>
          </a:lstStyle>
          <a:p>
            <a:pPr lvl="0"/>
            <a:r>
              <a:rPr lang="en-US" dirty="0"/>
              <a:t>Click to add Presenter</a:t>
            </a:r>
            <a:br>
              <a:rPr lang="en-US" dirty="0"/>
            </a:br>
            <a:r>
              <a:rPr lang="en-US" b="0" dirty="0"/>
              <a:t>Month xx, Year</a:t>
            </a:r>
            <a:endParaRPr lang="en-US" dirty="0"/>
          </a:p>
        </p:txBody>
      </p:sp>
      <p:pic>
        <p:nvPicPr>
          <p:cNvPr id="21" name="Graphic 25">
            <a:extLst>
              <a:ext uri="{FF2B5EF4-FFF2-40B4-BE49-F238E27FC236}">
                <a16:creationId xmlns:a16="http://schemas.microsoft.com/office/drawing/2014/main" id="{5593B607-7B8C-4F6D-8EE2-8FE8C3757D48}"/>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563131" y="1188720"/>
            <a:ext cx="3945226" cy="2560320"/>
          </a:xfrm>
          <a:prstGeom prst="rect">
            <a:avLst/>
          </a:prstGeom>
        </p:spPr>
      </p:pic>
    </p:spTree>
    <p:extLst>
      <p:ext uri="{BB962C8B-B14F-4D97-AF65-F5344CB8AC3E}">
        <p14:creationId xmlns:p14="http://schemas.microsoft.com/office/powerpoint/2010/main" val="2625820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9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2118" y="1589"/>
                        <a:ext cx="2116" cy="1587"/>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dirty="0" err="1">
              <a:solidFill>
                <a:schemeClr val="accent5"/>
              </a:solidFill>
              <a:latin typeface="Arial" panose="020B0604020202020204" pitchFamily="34" charset="0"/>
              <a:ea typeface="Roboto Light" panose="02000000000000000000" pitchFamily="2" charset="0"/>
              <a:cs typeface="Arial" panose="020B0604020202020204" pitchFamily="34" charset="0"/>
              <a:sym typeface="Arial" panose="020B0604020202020204" pitchFamily="34" charset="0"/>
            </a:endParaRPr>
          </a:p>
        </p:txBody>
      </p:sp>
      <p:sp>
        <p:nvSpPr>
          <p:cNvPr id="3" name="Rectangle 2" hidden="1"/>
          <p:cNvSpPr/>
          <p:nvPr userDrawn="1">
            <p:custDataLst>
              <p:tags r:id="rId3"/>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1" i="0" baseline="0" dirty="0" err="1">
              <a:solidFill>
                <a:schemeClr val="accent5"/>
              </a:solidFill>
              <a:latin typeface="Arial" panose="020B0604020202020204" pitchFamily="34" charset="0"/>
              <a:ea typeface="Roboto Light" panose="02000000000000000000" pitchFamily="2" charset="0"/>
              <a:cs typeface="Arial" panose="020B0604020202020204" pitchFamily="34" charset="0"/>
              <a:sym typeface="Arial" panose="020B0604020202020204" pitchFamily="34" charset="0"/>
            </a:endParaRPr>
          </a:p>
        </p:txBody>
      </p:sp>
      <p:pic>
        <p:nvPicPr>
          <p:cNvPr id="6" name="Picture 5">
            <a:extLst>
              <a:ext uri="{FF2B5EF4-FFF2-40B4-BE49-F238E27FC236}">
                <a16:creationId xmlns:a16="http://schemas.microsoft.com/office/drawing/2014/main" id="{6F97E0B7-7017-45B4-9428-E39B65391210}"/>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13764" t="-3808"/>
          <a:stretch/>
        </p:blipFill>
        <p:spPr>
          <a:xfrm>
            <a:off x="9729128" y="4823606"/>
            <a:ext cx="2513974" cy="2057398"/>
          </a:xfrm>
          <a:prstGeom prst="rect">
            <a:avLst/>
          </a:prstGeom>
          <a:solidFill>
            <a:schemeClr val="tx1">
              <a:lumMod val="95000"/>
              <a:lumOff val="5000"/>
              <a:alpha val="0"/>
            </a:schemeClr>
          </a:solidFill>
        </p:spPr>
      </p:pic>
      <p:sp>
        <p:nvSpPr>
          <p:cNvPr id="23" name="Rectangle 22">
            <a:extLst>
              <a:ext uri="{FF2B5EF4-FFF2-40B4-BE49-F238E27FC236}">
                <a16:creationId xmlns:a16="http://schemas.microsoft.com/office/drawing/2014/main" id="{C745533E-708E-4F26-BF25-5CD3E55142AF}"/>
              </a:ext>
            </a:extLst>
          </p:cNvPr>
          <p:cNvSpPr/>
          <p:nvPr userDrawn="1"/>
        </p:nvSpPr>
        <p:spPr>
          <a:xfrm>
            <a:off x="-5002" y="5341616"/>
            <a:ext cx="5592700" cy="15163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err="1">
              <a:solidFill>
                <a:schemeClr val="accent5"/>
              </a:solidFill>
              <a:latin typeface="Arial" panose="020B0604020202020204" pitchFamily="34" charset="0"/>
              <a:cs typeface="Arial" panose="020B0604020202020204" pitchFamily="34" charset="0"/>
            </a:endParaRPr>
          </a:p>
        </p:txBody>
      </p:sp>
      <p:sp>
        <p:nvSpPr>
          <p:cNvPr id="27" name="Title 1">
            <a:extLst>
              <a:ext uri="{FF2B5EF4-FFF2-40B4-BE49-F238E27FC236}">
                <a16:creationId xmlns:a16="http://schemas.microsoft.com/office/drawing/2014/main" id="{8575B9BC-44AC-4E23-87AA-0798A462C425}"/>
              </a:ext>
            </a:extLst>
          </p:cNvPr>
          <p:cNvSpPr>
            <a:spLocks noGrp="1"/>
          </p:cNvSpPr>
          <p:nvPr>
            <p:ph type="ctrTitle" hasCustomPrompt="1"/>
          </p:nvPr>
        </p:nvSpPr>
        <p:spPr>
          <a:xfrm>
            <a:off x="542925" y="838200"/>
            <a:ext cx="4714870" cy="1459517"/>
          </a:xfrm>
          <a:prstGeom prst="rect">
            <a:avLst/>
          </a:prstGeom>
        </p:spPr>
        <p:txBody>
          <a:bodyPr lIns="0" anchor="b">
            <a:normAutofit/>
          </a:bodyPr>
          <a:lstStyle>
            <a:lvl1pPr algn="l">
              <a:defRPr sz="4000" b="0" i="0" cap="none" spc="-150" baseline="0">
                <a:solidFill>
                  <a:schemeClr val="bg2"/>
                </a:solidFill>
                <a:latin typeface="Arial" panose="020B0604020202020204" pitchFamily="34" charset="0"/>
                <a:ea typeface="Roboto Light" charset="0"/>
                <a:cs typeface="Arial" panose="020B0604020202020204" pitchFamily="34" charset="0"/>
              </a:defRPr>
            </a:lvl1pPr>
          </a:lstStyle>
          <a:p>
            <a:r>
              <a:rPr lang="en-US" dirty="0"/>
              <a:t>Slide Divider Title</a:t>
            </a:r>
          </a:p>
        </p:txBody>
      </p:sp>
      <p:sp>
        <p:nvSpPr>
          <p:cNvPr id="28" name="Subtitle 2">
            <a:extLst>
              <a:ext uri="{FF2B5EF4-FFF2-40B4-BE49-F238E27FC236}">
                <a16:creationId xmlns:a16="http://schemas.microsoft.com/office/drawing/2014/main" id="{EC0D0A6A-0125-4248-83CA-3ED988313DE1}"/>
              </a:ext>
            </a:extLst>
          </p:cNvPr>
          <p:cNvSpPr>
            <a:spLocks noGrp="1"/>
          </p:cNvSpPr>
          <p:nvPr>
            <p:ph type="subTitle" idx="1" hasCustomPrompt="1"/>
          </p:nvPr>
        </p:nvSpPr>
        <p:spPr>
          <a:xfrm>
            <a:off x="542925" y="2534474"/>
            <a:ext cx="4714869" cy="894526"/>
          </a:xfrm>
          <a:prstGeom prst="rect">
            <a:avLst/>
          </a:prstGeom>
        </p:spPr>
        <p:txBody>
          <a:bodyPr lIns="0"/>
          <a:lstStyle>
            <a:lvl1pPr marL="0" indent="0" algn="l">
              <a:buNone/>
              <a:defRPr sz="2400" b="0" i="0">
                <a:solidFill>
                  <a:schemeClr val="tx1"/>
                </a:solidFill>
                <a:latin typeface="Arial" panose="020B0604020202020204" pitchFamily="34" charset="0"/>
                <a:ea typeface="Roboto"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Divider Sub-Title</a:t>
            </a:r>
          </a:p>
        </p:txBody>
      </p:sp>
      <p:cxnSp>
        <p:nvCxnSpPr>
          <p:cNvPr id="29" name="Straight Connector 28">
            <a:extLst>
              <a:ext uri="{FF2B5EF4-FFF2-40B4-BE49-F238E27FC236}">
                <a16:creationId xmlns:a16="http://schemas.microsoft.com/office/drawing/2014/main" id="{D0603A2C-D517-452E-A0CA-B5315F629B1A}"/>
              </a:ext>
            </a:extLst>
          </p:cNvPr>
          <p:cNvCxnSpPr>
            <a:cxnSpLocks/>
          </p:cNvCxnSpPr>
          <p:nvPr userDrawn="1"/>
        </p:nvCxnSpPr>
        <p:spPr>
          <a:xfrm>
            <a:off x="4279900" y="2540000"/>
            <a:ext cx="0" cy="1816100"/>
          </a:xfrm>
          <a:prstGeom prst="line">
            <a:avLst/>
          </a:prstGeom>
          <a:ln w="28575">
            <a:solidFill>
              <a:schemeClr val="accent5"/>
            </a:solidFill>
            <a:tailEnd type="none"/>
          </a:ln>
        </p:spPr>
        <p:style>
          <a:lnRef idx="1">
            <a:schemeClr val="accent1"/>
          </a:lnRef>
          <a:fillRef idx="0">
            <a:schemeClr val="accent1"/>
          </a:fillRef>
          <a:effectRef idx="0">
            <a:schemeClr val="accent1"/>
          </a:effectRef>
          <a:fontRef idx="minor">
            <a:schemeClr val="tx1"/>
          </a:fontRef>
        </p:style>
      </p:cxnSp>
      <p:pic>
        <p:nvPicPr>
          <p:cNvPr id="30" name="Graphic 29">
            <a:extLst>
              <a:ext uri="{FF2B5EF4-FFF2-40B4-BE49-F238E27FC236}">
                <a16:creationId xmlns:a16="http://schemas.microsoft.com/office/drawing/2014/main" id="{6BE86CE7-B949-411A-9A6D-834333BAD6E5}"/>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97289" y="6430377"/>
            <a:ext cx="469511" cy="304697"/>
          </a:xfrm>
          <a:prstGeom prst="rect">
            <a:avLst/>
          </a:prstGeom>
        </p:spPr>
      </p:pic>
      <p:sp>
        <p:nvSpPr>
          <p:cNvPr id="31" name="Slide Number Placeholder 7">
            <a:extLst>
              <a:ext uri="{FF2B5EF4-FFF2-40B4-BE49-F238E27FC236}">
                <a16:creationId xmlns:a16="http://schemas.microsoft.com/office/drawing/2014/main" id="{B0795597-9C18-40AE-AB07-E73C7BA184D7}"/>
              </a:ext>
            </a:extLst>
          </p:cNvPr>
          <p:cNvSpPr txBox="1">
            <a:spLocks/>
          </p:cNvSpPr>
          <p:nvPr userDrawn="1"/>
        </p:nvSpPr>
        <p:spPr>
          <a:xfrm>
            <a:off x="4800600" y="6324600"/>
            <a:ext cx="406401" cy="410474"/>
          </a:xfrm>
          <a:prstGeom prst="rect">
            <a:avLst/>
          </a:prstGeom>
        </p:spPr>
        <p:txBody>
          <a:bodyPr vert="horz" lIns="91440" tIns="45720" rIns="91440" bIns="0" rtlCol="0" anchor="b"/>
          <a:lstStyle>
            <a:defPPr>
              <a:defRPr lang="en-US"/>
            </a:defPPr>
            <a:lvl1pPr marL="0" algn="ctr"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01BDDF-0CED-436F-BB06-DB92F81C7927}" type="slidenum">
              <a:rPr lang="en-US" smtClean="0">
                <a:solidFill>
                  <a:schemeClr val="bg1">
                    <a:lumMod val="50000"/>
                    <a:lumOff val="50000"/>
                  </a:schemeClr>
                </a:solidFill>
              </a:rPr>
              <a:pPr/>
              <a:t>‹#›</a:t>
            </a:fld>
            <a:endParaRPr lang="en-US" dirty="0">
              <a:solidFill>
                <a:schemeClr val="bg1">
                  <a:lumMod val="50000"/>
                  <a:lumOff val="50000"/>
                </a:schemeClr>
              </a:solidFill>
            </a:endParaRPr>
          </a:p>
        </p:txBody>
      </p:sp>
      <p:sp>
        <p:nvSpPr>
          <p:cNvPr id="32" name="Rectangle 31">
            <a:extLst>
              <a:ext uri="{FF2B5EF4-FFF2-40B4-BE49-F238E27FC236}">
                <a16:creationId xmlns:a16="http://schemas.microsoft.com/office/drawing/2014/main" id="{C4822B83-DA3B-460F-9496-9E386B17CD1E}"/>
              </a:ext>
            </a:extLst>
          </p:cNvPr>
          <p:cNvSpPr/>
          <p:nvPr userDrawn="1"/>
        </p:nvSpPr>
        <p:spPr>
          <a:xfrm>
            <a:off x="532860" y="2348400"/>
            <a:ext cx="4723415" cy="36000"/>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dirty="0">
              <a:solidFill>
                <a:schemeClr val="tx2"/>
              </a:solidFill>
              <a:latin typeface="Arial" panose="020B0604020202020204" pitchFamily="34" charset="0"/>
              <a:cs typeface="Arial" panose="020B0604020202020204" pitchFamily="34" charset="0"/>
            </a:endParaRPr>
          </a:p>
        </p:txBody>
      </p:sp>
      <p:pic>
        <p:nvPicPr>
          <p:cNvPr id="4" name="Picture 3"/>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5562600" y="3176"/>
            <a:ext cx="6629402" cy="6854824"/>
          </a:xfrm>
          <a:prstGeom prst="rect">
            <a:avLst/>
          </a:prstGeom>
        </p:spPr>
      </p:pic>
      <p:pic>
        <p:nvPicPr>
          <p:cNvPr id="14" name="Picture 13">
            <a:extLst>
              <a:ext uri="{FF2B5EF4-FFF2-40B4-BE49-F238E27FC236}">
                <a16:creationId xmlns:a16="http://schemas.microsoft.com/office/drawing/2014/main" id="{48751509-5BC0-40F6-B7D0-C4A89C6ADAFA}"/>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13764" t="-3808"/>
          <a:stretch/>
        </p:blipFill>
        <p:spPr>
          <a:xfrm>
            <a:off x="9754226" y="4823606"/>
            <a:ext cx="2513974" cy="2057398"/>
          </a:xfrm>
          <a:prstGeom prst="rect">
            <a:avLst/>
          </a:prstGeom>
          <a:solidFill>
            <a:schemeClr val="tx1">
              <a:lumMod val="95000"/>
              <a:lumOff val="5000"/>
              <a:alpha val="0"/>
            </a:schemeClr>
          </a:solidFill>
        </p:spPr>
      </p:pic>
    </p:spTree>
    <p:extLst>
      <p:ext uri="{BB962C8B-B14F-4D97-AF65-F5344CB8AC3E}">
        <p14:creationId xmlns:p14="http://schemas.microsoft.com/office/powerpoint/2010/main" val="2504100105"/>
      </p:ext>
    </p:extLst>
  </p:cSld>
  <p:clrMapOvr>
    <a:masterClrMapping/>
  </p:clrMapOvr>
  <p:extLst>
    <p:ext uri="{DCECCB84-F9BA-43D5-87BE-67443E8EF086}">
      <p15:sldGuideLst xmlns:p15="http://schemas.microsoft.com/office/powerpoint/2012/main">
        <p15:guide id="1" orient="horz" pos="538">
          <p15:clr>
            <a:srgbClr val="FBAE40"/>
          </p15:clr>
        </p15:guide>
        <p15:guide id="2" pos="960">
          <p15:clr>
            <a:srgbClr val="FBAE40"/>
          </p15:clr>
        </p15:guide>
        <p15:guide id="3" orient="horz">
          <p15:clr>
            <a:srgbClr val="FBAE40"/>
          </p15:clr>
        </p15:guide>
        <p15:guide id="4" orient="horz" pos="3888">
          <p15:clr>
            <a:srgbClr val="FBAE40"/>
          </p15:clr>
        </p15:guide>
        <p15:guide id="5" pos="7296">
          <p15:clr>
            <a:srgbClr val="FBAE40"/>
          </p15:clr>
        </p15:guide>
        <p15:guide id="6" orient="horz" pos="3744">
          <p15:clr>
            <a:srgbClr val="FBAE40"/>
          </p15:clr>
        </p15:guide>
        <p15:guide id="7" orient="horz" pos="3960">
          <p15:clr>
            <a:srgbClr val="FBAE40"/>
          </p15:clr>
        </p15:guide>
        <p15:guide id="8" orient="horz" pos="4224">
          <p15:clr>
            <a:srgbClr val="FBAE40"/>
          </p15:clr>
        </p15:guide>
        <p15:guide id="9" pos="384">
          <p15:clr>
            <a:srgbClr val="FBAE40"/>
          </p15:clr>
        </p15:guide>
        <p15:guide id="10" orient="horz" pos="14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2118" y="1589"/>
                        <a:ext cx="2116" cy="1587"/>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dirty="0" err="1">
              <a:solidFill>
                <a:schemeClr val="accent5"/>
              </a:solidFill>
              <a:latin typeface="Arial" panose="020B0604020202020204" pitchFamily="34" charset="0"/>
              <a:ea typeface="Roboto Light" panose="02000000000000000000" pitchFamily="2" charset="0"/>
              <a:cs typeface="Arial" panose="020B0604020202020204" pitchFamily="34" charset="0"/>
              <a:sym typeface="Arial" panose="020B0604020202020204" pitchFamily="34" charset="0"/>
            </a:endParaRPr>
          </a:p>
        </p:txBody>
      </p:sp>
      <p:sp>
        <p:nvSpPr>
          <p:cNvPr id="3" name="Rectangle 2" hidden="1"/>
          <p:cNvSpPr/>
          <p:nvPr userDrawn="1">
            <p:custDataLst>
              <p:tags r:id="rId3"/>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1" i="0" baseline="0" dirty="0" err="1">
              <a:solidFill>
                <a:schemeClr val="accent5"/>
              </a:solidFill>
              <a:latin typeface="Arial" panose="020B0604020202020204" pitchFamily="34" charset="0"/>
              <a:ea typeface="Roboto Light" panose="02000000000000000000" pitchFamily="2" charset="0"/>
              <a:cs typeface="Arial" panose="020B0604020202020204" pitchFamily="34" charset="0"/>
              <a:sym typeface="Arial" panose="020B0604020202020204" pitchFamily="34" charset="0"/>
            </a:endParaRPr>
          </a:p>
        </p:txBody>
      </p:sp>
      <p:pic>
        <p:nvPicPr>
          <p:cNvPr id="6" name="Picture 5">
            <a:extLst>
              <a:ext uri="{FF2B5EF4-FFF2-40B4-BE49-F238E27FC236}">
                <a16:creationId xmlns:a16="http://schemas.microsoft.com/office/drawing/2014/main" id="{6F97E0B7-7017-45B4-9428-E39B65391210}"/>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13764" t="-3808"/>
          <a:stretch/>
        </p:blipFill>
        <p:spPr>
          <a:xfrm>
            <a:off x="9729128" y="4823606"/>
            <a:ext cx="2513974" cy="2057398"/>
          </a:xfrm>
          <a:prstGeom prst="rect">
            <a:avLst/>
          </a:prstGeom>
          <a:solidFill>
            <a:schemeClr val="tx1">
              <a:lumMod val="95000"/>
              <a:lumOff val="5000"/>
              <a:alpha val="0"/>
            </a:schemeClr>
          </a:solidFill>
        </p:spPr>
      </p:pic>
      <p:sp>
        <p:nvSpPr>
          <p:cNvPr id="23" name="Rectangle 22">
            <a:extLst>
              <a:ext uri="{FF2B5EF4-FFF2-40B4-BE49-F238E27FC236}">
                <a16:creationId xmlns:a16="http://schemas.microsoft.com/office/drawing/2014/main" id="{C745533E-708E-4F26-BF25-5CD3E55142AF}"/>
              </a:ext>
            </a:extLst>
          </p:cNvPr>
          <p:cNvSpPr/>
          <p:nvPr userDrawn="1"/>
        </p:nvSpPr>
        <p:spPr>
          <a:xfrm>
            <a:off x="-5002" y="5341616"/>
            <a:ext cx="5592700" cy="15163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err="1">
              <a:solidFill>
                <a:schemeClr val="accent5"/>
              </a:solidFill>
              <a:latin typeface="Arial" panose="020B0604020202020204" pitchFamily="34" charset="0"/>
              <a:cs typeface="Arial" panose="020B0604020202020204" pitchFamily="34" charset="0"/>
            </a:endParaRPr>
          </a:p>
        </p:txBody>
      </p:sp>
      <p:sp>
        <p:nvSpPr>
          <p:cNvPr id="27" name="Title 1">
            <a:extLst>
              <a:ext uri="{FF2B5EF4-FFF2-40B4-BE49-F238E27FC236}">
                <a16:creationId xmlns:a16="http://schemas.microsoft.com/office/drawing/2014/main" id="{8575B9BC-44AC-4E23-87AA-0798A462C425}"/>
              </a:ext>
            </a:extLst>
          </p:cNvPr>
          <p:cNvSpPr>
            <a:spLocks noGrp="1"/>
          </p:cNvSpPr>
          <p:nvPr>
            <p:ph type="ctrTitle" hasCustomPrompt="1"/>
          </p:nvPr>
        </p:nvSpPr>
        <p:spPr>
          <a:xfrm>
            <a:off x="542925" y="838200"/>
            <a:ext cx="4714870" cy="1459517"/>
          </a:xfrm>
          <a:prstGeom prst="rect">
            <a:avLst/>
          </a:prstGeom>
        </p:spPr>
        <p:txBody>
          <a:bodyPr lIns="0" anchor="b">
            <a:normAutofit/>
          </a:bodyPr>
          <a:lstStyle>
            <a:lvl1pPr algn="l">
              <a:defRPr sz="4000" b="0" i="0" cap="none" spc="-150" baseline="0">
                <a:solidFill>
                  <a:schemeClr val="bg2"/>
                </a:solidFill>
                <a:latin typeface="Arial" panose="020B0604020202020204" pitchFamily="34" charset="0"/>
                <a:ea typeface="Roboto Light" charset="0"/>
                <a:cs typeface="Arial" panose="020B0604020202020204" pitchFamily="34" charset="0"/>
              </a:defRPr>
            </a:lvl1pPr>
          </a:lstStyle>
          <a:p>
            <a:r>
              <a:rPr lang="en-US" dirty="0"/>
              <a:t>Slide Divider Title</a:t>
            </a:r>
          </a:p>
        </p:txBody>
      </p:sp>
      <p:sp>
        <p:nvSpPr>
          <p:cNvPr id="28" name="Subtitle 2">
            <a:extLst>
              <a:ext uri="{FF2B5EF4-FFF2-40B4-BE49-F238E27FC236}">
                <a16:creationId xmlns:a16="http://schemas.microsoft.com/office/drawing/2014/main" id="{EC0D0A6A-0125-4248-83CA-3ED988313DE1}"/>
              </a:ext>
            </a:extLst>
          </p:cNvPr>
          <p:cNvSpPr>
            <a:spLocks noGrp="1"/>
          </p:cNvSpPr>
          <p:nvPr>
            <p:ph type="subTitle" idx="1" hasCustomPrompt="1"/>
          </p:nvPr>
        </p:nvSpPr>
        <p:spPr>
          <a:xfrm>
            <a:off x="542925" y="2534474"/>
            <a:ext cx="4714869" cy="894526"/>
          </a:xfrm>
          <a:prstGeom prst="rect">
            <a:avLst/>
          </a:prstGeom>
        </p:spPr>
        <p:txBody>
          <a:bodyPr lIns="0"/>
          <a:lstStyle>
            <a:lvl1pPr marL="0" indent="0" algn="l">
              <a:buNone/>
              <a:defRPr sz="2400" b="0" i="0">
                <a:solidFill>
                  <a:schemeClr val="tx1"/>
                </a:solidFill>
                <a:latin typeface="Arial" panose="020B0604020202020204" pitchFamily="34" charset="0"/>
                <a:ea typeface="Roboto"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Divider Sub-Title</a:t>
            </a:r>
          </a:p>
        </p:txBody>
      </p:sp>
      <p:cxnSp>
        <p:nvCxnSpPr>
          <p:cNvPr id="29" name="Straight Connector 28">
            <a:extLst>
              <a:ext uri="{FF2B5EF4-FFF2-40B4-BE49-F238E27FC236}">
                <a16:creationId xmlns:a16="http://schemas.microsoft.com/office/drawing/2014/main" id="{D0603A2C-D517-452E-A0CA-B5315F629B1A}"/>
              </a:ext>
            </a:extLst>
          </p:cNvPr>
          <p:cNvCxnSpPr>
            <a:cxnSpLocks/>
          </p:cNvCxnSpPr>
          <p:nvPr userDrawn="1"/>
        </p:nvCxnSpPr>
        <p:spPr>
          <a:xfrm>
            <a:off x="4279900" y="2540000"/>
            <a:ext cx="0" cy="1816100"/>
          </a:xfrm>
          <a:prstGeom prst="line">
            <a:avLst/>
          </a:prstGeom>
          <a:ln w="28575">
            <a:solidFill>
              <a:schemeClr val="accent5"/>
            </a:solidFill>
            <a:tailEnd type="none"/>
          </a:ln>
        </p:spPr>
        <p:style>
          <a:lnRef idx="1">
            <a:schemeClr val="accent1"/>
          </a:lnRef>
          <a:fillRef idx="0">
            <a:schemeClr val="accent1"/>
          </a:fillRef>
          <a:effectRef idx="0">
            <a:schemeClr val="accent1"/>
          </a:effectRef>
          <a:fontRef idx="minor">
            <a:schemeClr val="tx1"/>
          </a:fontRef>
        </p:style>
      </p:cxnSp>
      <p:pic>
        <p:nvPicPr>
          <p:cNvPr id="30" name="Graphic 29">
            <a:extLst>
              <a:ext uri="{FF2B5EF4-FFF2-40B4-BE49-F238E27FC236}">
                <a16:creationId xmlns:a16="http://schemas.microsoft.com/office/drawing/2014/main" id="{6BE86CE7-B949-411A-9A6D-834333BAD6E5}"/>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97289" y="6430377"/>
            <a:ext cx="469511" cy="304697"/>
          </a:xfrm>
          <a:prstGeom prst="rect">
            <a:avLst/>
          </a:prstGeom>
        </p:spPr>
      </p:pic>
      <p:sp>
        <p:nvSpPr>
          <p:cNvPr id="31" name="Slide Number Placeholder 7">
            <a:extLst>
              <a:ext uri="{FF2B5EF4-FFF2-40B4-BE49-F238E27FC236}">
                <a16:creationId xmlns:a16="http://schemas.microsoft.com/office/drawing/2014/main" id="{B0795597-9C18-40AE-AB07-E73C7BA184D7}"/>
              </a:ext>
            </a:extLst>
          </p:cNvPr>
          <p:cNvSpPr txBox="1">
            <a:spLocks/>
          </p:cNvSpPr>
          <p:nvPr userDrawn="1"/>
        </p:nvSpPr>
        <p:spPr>
          <a:xfrm>
            <a:off x="4800600" y="6324600"/>
            <a:ext cx="406401" cy="410474"/>
          </a:xfrm>
          <a:prstGeom prst="rect">
            <a:avLst/>
          </a:prstGeom>
        </p:spPr>
        <p:txBody>
          <a:bodyPr vert="horz" lIns="91440" tIns="45720" rIns="91440" bIns="0" rtlCol="0" anchor="b"/>
          <a:lstStyle>
            <a:defPPr>
              <a:defRPr lang="en-US"/>
            </a:defPPr>
            <a:lvl1pPr marL="0" algn="ctr"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01BDDF-0CED-436F-BB06-DB92F81C7927}" type="slidenum">
              <a:rPr lang="en-US" smtClean="0">
                <a:solidFill>
                  <a:schemeClr val="bg1">
                    <a:lumMod val="50000"/>
                    <a:lumOff val="50000"/>
                  </a:schemeClr>
                </a:solidFill>
              </a:rPr>
              <a:pPr/>
              <a:t>‹#›</a:t>
            </a:fld>
            <a:endParaRPr lang="en-US" dirty="0">
              <a:solidFill>
                <a:schemeClr val="bg1">
                  <a:lumMod val="50000"/>
                  <a:lumOff val="50000"/>
                </a:schemeClr>
              </a:solidFill>
            </a:endParaRPr>
          </a:p>
        </p:txBody>
      </p:sp>
      <p:sp>
        <p:nvSpPr>
          <p:cNvPr id="32" name="Rectangle 31">
            <a:extLst>
              <a:ext uri="{FF2B5EF4-FFF2-40B4-BE49-F238E27FC236}">
                <a16:creationId xmlns:a16="http://schemas.microsoft.com/office/drawing/2014/main" id="{C4822B83-DA3B-460F-9496-9E386B17CD1E}"/>
              </a:ext>
            </a:extLst>
          </p:cNvPr>
          <p:cNvSpPr/>
          <p:nvPr userDrawn="1"/>
        </p:nvSpPr>
        <p:spPr>
          <a:xfrm>
            <a:off x="532860" y="2348400"/>
            <a:ext cx="4723415" cy="36000"/>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dirty="0">
              <a:solidFill>
                <a:schemeClr val="tx2"/>
              </a:solidFill>
              <a:latin typeface="Arial" panose="020B0604020202020204" pitchFamily="34" charset="0"/>
              <a:cs typeface="Arial" panose="020B0604020202020204" pitchFamily="34" charset="0"/>
            </a:endParaRPr>
          </a:p>
        </p:txBody>
      </p:sp>
      <p:pic>
        <p:nvPicPr>
          <p:cNvPr id="4" name="Picture 3"/>
          <p:cNvPicPr>
            <a:picLocks noChangeAspect="1"/>
          </p:cNvPicPr>
          <p:nvPr userDrawn="1"/>
        </p:nvPicPr>
        <p:blipFill rotWithShape="1">
          <a:blip r:embed="rId10" cstate="screen">
            <a:extLst>
              <a:ext uri="{28A0092B-C50C-407E-A947-70E740481C1C}">
                <a14:useLocalDpi xmlns:a14="http://schemas.microsoft.com/office/drawing/2010/main"/>
              </a:ext>
            </a:extLst>
          </a:blip>
          <a:srcRect b="-46"/>
          <a:stretch/>
        </p:blipFill>
        <p:spPr>
          <a:xfrm>
            <a:off x="5562600" y="3176"/>
            <a:ext cx="6629402" cy="6854824"/>
          </a:xfrm>
          <a:prstGeom prst="rect">
            <a:avLst/>
          </a:prstGeom>
        </p:spPr>
      </p:pic>
      <p:pic>
        <p:nvPicPr>
          <p:cNvPr id="14" name="Picture 13">
            <a:extLst>
              <a:ext uri="{FF2B5EF4-FFF2-40B4-BE49-F238E27FC236}">
                <a16:creationId xmlns:a16="http://schemas.microsoft.com/office/drawing/2014/main" id="{48267687-D0EC-41CA-996C-03C5C073BD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13764" t="-3808"/>
          <a:stretch/>
        </p:blipFill>
        <p:spPr>
          <a:xfrm>
            <a:off x="9754226" y="4823606"/>
            <a:ext cx="2513974" cy="2057398"/>
          </a:xfrm>
          <a:prstGeom prst="rect">
            <a:avLst/>
          </a:prstGeom>
          <a:solidFill>
            <a:schemeClr val="tx1">
              <a:lumMod val="95000"/>
              <a:lumOff val="5000"/>
              <a:alpha val="0"/>
            </a:schemeClr>
          </a:solidFill>
        </p:spPr>
      </p:pic>
    </p:spTree>
    <p:extLst>
      <p:ext uri="{BB962C8B-B14F-4D97-AF65-F5344CB8AC3E}">
        <p14:creationId xmlns:p14="http://schemas.microsoft.com/office/powerpoint/2010/main" val="1165194095"/>
      </p:ext>
    </p:extLst>
  </p:cSld>
  <p:clrMapOvr>
    <a:masterClrMapping/>
  </p:clrMapOvr>
  <p:extLst>
    <p:ext uri="{DCECCB84-F9BA-43D5-87BE-67443E8EF086}">
      <p15:sldGuideLst xmlns:p15="http://schemas.microsoft.com/office/powerpoint/2012/main">
        <p15:guide id="1" orient="horz" pos="538">
          <p15:clr>
            <a:srgbClr val="FBAE40"/>
          </p15:clr>
        </p15:guide>
        <p15:guide id="2" pos="960">
          <p15:clr>
            <a:srgbClr val="FBAE40"/>
          </p15:clr>
        </p15:guide>
        <p15:guide id="3" orient="horz">
          <p15:clr>
            <a:srgbClr val="FBAE40"/>
          </p15:clr>
        </p15:guide>
        <p15:guide id="4" orient="horz" pos="3888">
          <p15:clr>
            <a:srgbClr val="FBAE40"/>
          </p15:clr>
        </p15:guide>
        <p15:guide id="5" pos="7296">
          <p15:clr>
            <a:srgbClr val="FBAE40"/>
          </p15:clr>
        </p15:guide>
        <p15:guide id="6" orient="horz" pos="3744">
          <p15:clr>
            <a:srgbClr val="FBAE40"/>
          </p15:clr>
        </p15:guide>
        <p15:guide id="7" orient="horz" pos="3960">
          <p15:clr>
            <a:srgbClr val="FBAE40"/>
          </p15:clr>
        </p15:guide>
        <p15:guide id="8" orient="horz" pos="4224">
          <p15:clr>
            <a:srgbClr val="FBAE40"/>
          </p15:clr>
        </p15:guide>
        <p15:guide id="9" pos="384">
          <p15:clr>
            <a:srgbClr val="FBAE40"/>
          </p15:clr>
        </p15:guide>
        <p15:guide id="10" orient="horz" pos="14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1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2118" y="1589"/>
                        <a:ext cx="2116" cy="1587"/>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dirty="0" err="1">
              <a:solidFill>
                <a:schemeClr val="accent5"/>
              </a:solidFill>
              <a:latin typeface="Arial" panose="020B0604020202020204" pitchFamily="34" charset="0"/>
              <a:ea typeface="Roboto Light" panose="02000000000000000000" pitchFamily="2" charset="0"/>
              <a:cs typeface="Arial" panose="020B0604020202020204" pitchFamily="34" charset="0"/>
              <a:sym typeface="Arial" panose="020B0604020202020204" pitchFamily="34" charset="0"/>
            </a:endParaRPr>
          </a:p>
        </p:txBody>
      </p:sp>
      <p:sp>
        <p:nvSpPr>
          <p:cNvPr id="3" name="Rectangle 2" hidden="1"/>
          <p:cNvSpPr/>
          <p:nvPr userDrawn="1">
            <p:custDataLst>
              <p:tags r:id="rId3"/>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1" i="0" baseline="0" dirty="0" err="1">
              <a:solidFill>
                <a:schemeClr val="accent5"/>
              </a:solidFill>
              <a:latin typeface="Arial" panose="020B0604020202020204" pitchFamily="34" charset="0"/>
              <a:ea typeface="Roboto Light" panose="02000000000000000000" pitchFamily="2" charset="0"/>
              <a:cs typeface="Arial" panose="020B0604020202020204" pitchFamily="34" charset="0"/>
              <a:sym typeface="Arial" panose="020B0604020202020204" pitchFamily="34" charset="0"/>
            </a:endParaRPr>
          </a:p>
        </p:txBody>
      </p:sp>
      <p:pic>
        <p:nvPicPr>
          <p:cNvPr id="6" name="Picture 5">
            <a:extLst>
              <a:ext uri="{FF2B5EF4-FFF2-40B4-BE49-F238E27FC236}">
                <a16:creationId xmlns:a16="http://schemas.microsoft.com/office/drawing/2014/main" id="{6F97E0B7-7017-45B4-9428-E39B65391210}"/>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13764" t="-3808"/>
          <a:stretch/>
        </p:blipFill>
        <p:spPr>
          <a:xfrm>
            <a:off x="9729128" y="4823606"/>
            <a:ext cx="2513974" cy="2057398"/>
          </a:xfrm>
          <a:prstGeom prst="rect">
            <a:avLst/>
          </a:prstGeom>
          <a:solidFill>
            <a:schemeClr val="tx1">
              <a:lumMod val="95000"/>
              <a:lumOff val="5000"/>
              <a:alpha val="0"/>
            </a:schemeClr>
          </a:solidFill>
        </p:spPr>
      </p:pic>
      <p:sp>
        <p:nvSpPr>
          <p:cNvPr id="23" name="Rectangle 22">
            <a:extLst>
              <a:ext uri="{FF2B5EF4-FFF2-40B4-BE49-F238E27FC236}">
                <a16:creationId xmlns:a16="http://schemas.microsoft.com/office/drawing/2014/main" id="{C745533E-708E-4F26-BF25-5CD3E55142AF}"/>
              </a:ext>
            </a:extLst>
          </p:cNvPr>
          <p:cNvSpPr/>
          <p:nvPr userDrawn="1"/>
        </p:nvSpPr>
        <p:spPr>
          <a:xfrm>
            <a:off x="-5002" y="5341616"/>
            <a:ext cx="5592700" cy="15163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err="1">
              <a:solidFill>
                <a:schemeClr val="accent5"/>
              </a:solidFill>
              <a:latin typeface="Arial" panose="020B0604020202020204" pitchFamily="34" charset="0"/>
              <a:cs typeface="Arial" panose="020B0604020202020204" pitchFamily="34" charset="0"/>
            </a:endParaRPr>
          </a:p>
        </p:txBody>
      </p:sp>
      <p:sp>
        <p:nvSpPr>
          <p:cNvPr id="27" name="Title 1">
            <a:extLst>
              <a:ext uri="{FF2B5EF4-FFF2-40B4-BE49-F238E27FC236}">
                <a16:creationId xmlns:a16="http://schemas.microsoft.com/office/drawing/2014/main" id="{8575B9BC-44AC-4E23-87AA-0798A462C425}"/>
              </a:ext>
            </a:extLst>
          </p:cNvPr>
          <p:cNvSpPr>
            <a:spLocks noGrp="1"/>
          </p:cNvSpPr>
          <p:nvPr>
            <p:ph type="ctrTitle" hasCustomPrompt="1"/>
          </p:nvPr>
        </p:nvSpPr>
        <p:spPr>
          <a:xfrm>
            <a:off x="542925" y="838200"/>
            <a:ext cx="4714870" cy="1459517"/>
          </a:xfrm>
          <a:prstGeom prst="rect">
            <a:avLst/>
          </a:prstGeom>
        </p:spPr>
        <p:txBody>
          <a:bodyPr lIns="0" anchor="b">
            <a:normAutofit/>
          </a:bodyPr>
          <a:lstStyle>
            <a:lvl1pPr algn="l">
              <a:defRPr sz="4000" b="0" i="0" cap="none" spc="-150" baseline="0">
                <a:solidFill>
                  <a:schemeClr val="bg2"/>
                </a:solidFill>
                <a:latin typeface="Arial" panose="020B0604020202020204" pitchFamily="34" charset="0"/>
                <a:ea typeface="Roboto Light" charset="0"/>
                <a:cs typeface="Arial" panose="020B0604020202020204" pitchFamily="34" charset="0"/>
              </a:defRPr>
            </a:lvl1pPr>
          </a:lstStyle>
          <a:p>
            <a:r>
              <a:rPr lang="en-US" dirty="0"/>
              <a:t>Slide Divider Title</a:t>
            </a:r>
          </a:p>
        </p:txBody>
      </p:sp>
      <p:sp>
        <p:nvSpPr>
          <p:cNvPr id="28" name="Subtitle 2">
            <a:extLst>
              <a:ext uri="{FF2B5EF4-FFF2-40B4-BE49-F238E27FC236}">
                <a16:creationId xmlns:a16="http://schemas.microsoft.com/office/drawing/2014/main" id="{EC0D0A6A-0125-4248-83CA-3ED988313DE1}"/>
              </a:ext>
            </a:extLst>
          </p:cNvPr>
          <p:cNvSpPr>
            <a:spLocks noGrp="1"/>
          </p:cNvSpPr>
          <p:nvPr>
            <p:ph type="subTitle" idx="1" hasCustomPrompt="1"/>
          </p:nvPr>
        </p:nvSpPr>
        <p:spPr>
          <a:xfrm>
            <a:off x="542925" y="2534474"/>
            <a:ext cx="4714869" cy="894526"/>
          </a:xfrm>
          <a:prstGeom prst="rect">
            <a:avLst/>
          </a:prstGeom>
        </p:spPr>
        <p:txBody>
          <a:bodyPr lIns="0"/>
          <a:lstStyle>
            <a:lvl1pPr marL="0" indent="0" algn="l">
              <a:buNone/>
              <a:defRPr sz="2400" b="0" i="0">
                <a:solidFill>
                  <a:schemeClr val="tx1"/>
                </a:solidFill>
                <a:latin typeface="Arial" panose="020B0604020202020204" pitchFamily="34" charset="0"/>
                <a:ea typeface="Roboto"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Divider Sub-Title</a:t>
            </a:r>
          </a:p>
        </p:txBody>
      </p:sp>
      <p:cxnSp>
        <p:nvCxnSpPr>
          <p:cNvPr id="29" name="Straight Connector 28">
            <a:extLst>
              <a:ext uri="{FF2B5EF4-FFF2-40B4-BE49-F238E27FC236}">
                <a16:creationId xmlns:a16="http://schemas.microsoft.com/office/drawing/2014/main" id="{D0603A2C-D517-452E-A0CA-B5315F629B1A}"/>
              </a:ext>
            </a:extLst>
          </p:cNvPr>
          <p:cNvCxnSpPr>
            <a:cxnSpLocks/>
          </p:cNvCxnSpPr>
          <p:nvPr userDrawn="1"/>
        </p:nvCxnSpPr>
        <p:spPr>
          <a:xfrm>
            <a:off x="4279900" y="2540000"/>
            <a:ext cx="0" cy="1816100"/>
          </a:xfrm>
          <a:prstGeom prst="line">
            <a:avLst/>
          </a:prstGeom>
          <a:ln w="28575">
            <a:solidFill>
              <a:schemeClr val="accent5"/>
            </a:solidFill>
            <a:tailEnd type="none"/>
          </a:ln>
        </p:spPr>
        <p:style>
          <a:lnRef idx="1">
            <a:schemeClr val="accent1"/>
          </a:lnRef>
          <a:fillRef idx="0">
            <a:schemeClr val="accent1"/>
          </a:fillRef>
          <a:effectRef idx="0">
            <a:schemeClr val="accent1"/>
          </a:effectRef>
          <a:fontRef idx="minor">
            <a:schemeClr val="tx1"/>
          </a:fontRef>
        </p:style>
      </p:cxnSp>
      <p:pic>
        <p:nvPicPr>
          <p:cNvPr id="30" name="Graphic 29">
            <a:extLst>
              <a:ext uri="{FF2B5EF4-FFF2-40B4-BE49-F238E27FC236}">
                <a16:creationId xmlns:a16="http://schemas.microsoft.com/office/drawing/2014/main" id="{6BE86CE7-B949-411A-9A6D-834333BAD6E5}"/>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97289" y="6430377"/>
            <a:ext cx="469511" cy="304697"/>
          </a:xfrm>
          <a:prstGeom prst="rect">
            <a:avLst/>
          </a:prstGeom>
        </p:spPr>
      </p:pic>
      <p:sp>
        <p:nvSpPr>
          <p:cNvPr id="31" name="Slide Number Placeholder 7">
            <a:extLst>
              <a:ext uri="{FF2B5EF4-FFF2-40B4-BE49-F238E27FC236}">
                <a16:creationId xmlns:a16="http://schemas.microsoft.com/office/drawing/2014/main" id="{B0795597-9C18-40AE-AB07-E73C7BA184D7}"/>
              </a:ext>
            </a:extLst>
          </p:cNvPr>
          <p:cNvSpPr txBox="1">
            <a:spLocks/>
          </p:cNvSpPr>
          <p:nvPr userDrawn="1"/>
        </p:nvSpPr>
        <p:spPr>
          <a:xfrm>
            <a:off x="4800600" y="6324600"/>
            <a:ext cx="406401" cy="410474"/>
          </a:xfrm>
          <a:prstGeom prst="rect">
            <a:avLst/>
          </a:prstGeom>
        </p:spPr>
        <p:txBody>
          <a:bodyPr vert="horz" lIns="91440" tIns="45720" rIns="91440" bIns="0" rtlCol="0" anchor="b"/>
          <a:lstStyle>
            <a:defPPr>
              <a:defRPr lang="en-US"/>
            </a:defPPr>
            <a:lvl1pPr marL="0" algn="ctr"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01BDDF-0CED-436F-BB06-DB92F81C7927}" type="slidenum">
              <a:rPr lang="en-US" smtClean="0">
                <a:solidFill>
                  <a:schemeClr val="bg1">
                    <a:lumMod val="50000"/>
                    <a:lumOff val="50000"/>
                  </a:schemeClr>
                </a:solidFill>
              </a:rPr>
              <a:pPr/>
              <a:t>‹#›</a:t>
            </a:fld>
            <a:endParaRPr lang="en-US" dirty="0">
              <a:solidFill>
                <a:schemeClr val="bg1">
                  <a:lumMod val="50000"/>
                  <a:lumOff val="50000"/>
                </a:schemeClr>
              </a:solidFill>
            </a:endParaRPr>
          </a:p>
        </p:txBody>
      </p:sp>
      <p:sp>
        <p:nvSpPr>
          <p:cNvPr id="32" name="Rectangle 31">
            <a:extLst>
              <a:ext uri="{FF2B5EF4-FFF2-40B4-BE49-F238E27FC236}">
                <a16:creationId xmlns:a16="http://schemas.microsoft.com/office/drawing/2014/main" id="{C4822B83-DA3B-460F-9496-9E386B17CD1E}"/>
              </a:ext>
            </a:extLst>
          </p:cNvPr>
          <p:cNvSpPr/>
          <p:nvPr userDrawn="1"/>
        </p:nvSpPr>
        <p:spPr>
          <a:xfrm>
            <a:off x="532860" y="2348400"/>
            <a:ext cx="4723415" cy="36000"/>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dirty="0">
              <a:solidFill>
                <a:schemeClr val="tx2"/>
              </a:solidFill>
              <a:latin typeface="Arial" panose="020B0604020202020204" pitchFamily="34" charset="0"/>
              <a:cs typeface="Arial" panose="020B0604020202020204" pitchFamily="34" charset="0"/>
            </a:endParaRPr>
          </a:p>
        </p:txBody>
      </p:sp>
      <p:pic>
        <p:nvPicPr>
          <p:cNvPr id="4" name="Picture 3"/>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5562599" y="0"/>
            <a:ext cx="6629401" cy="6858000"/>
          </a:xfrm>
          <a:prstGeom prst="rect">
            <a:avLst/>
          </a:prstGeom>
        </p:spPr>
      </p:pic>
      <p:pic>
        <p:nvPicPr>
          <p:cNvPr id="14" name="Picture 13">
            <a:extLst>
              <a:ext uri="{FF2B5EF4-FFF2-40B4-BE49-F238E27FC236}">
                <a16:creationId xmlns:a16="http://schemas.microsoft.com/office/drawing/2014/main" id="{6C449D29-49B8-46B4-9DD4-36CA389235B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13764" t="-3808"/>
          <a:stretch/>
        </p:blipFill>
        <p:spPr>
          <a:xfrm>
            <a:off x="9754226" y="4823606"/>
            <a:ext cx="2513974" cy="2057398"/>
          </a:xfrm>
          <a:prstGeom prst="rect">
            <a:avLst/>
          </a:prstGeom>
          <a:solidFill>
            <a:schemeClr val="tx1">
              <a:lumMod val="95000"/>
              <a:lumOff val="5000"/>
              <a:alpha val="0"/>
            </a:schemeClr>
          </a:solidFill>
        </p:spPr>
      </p:pic>
    </p:spTree>
    <p:extLst>
      <p:ext uri="{BB962C8B-B14F-4D97-AF65-F5344CB8AC3E}">
        <p14:creationId xmlns:p14="http://schemas.microsoft.com/office/powerpoint/2010/main" val="4275220141"/>
      </p:ext>
    </p:extLst>
  </p:cSld>
  <p:clrMapOvr>
    <a:masterClrMapping/>
  </p:clrMapOvr>
  <p:extLst>
    <p:ext uri="{DCECCB84-F9BA-43D5-87BE-67443E8EF086}">
      <p15:sldGuideLst xmlns:p15="http://schemas.microsoft.com/office/powerpoint/2012/main">
        <p15:guide id="1" orient="horz" pos="538">
          <p15:clr>
            <a:srgbClr val="FBAE40"/>
          </p15:clr>
        </p15:guide>
        <p15:guide id="2" pos="960">
          <p15:clr>
            <a:srgbClr val="FBAE40"/>
          </p15:clr>
        </p15:guide>
        <p15:guide id="3" orient="horz">
          <p15:clr>
            <a:srgbClr val="FBAE40"/>
          </p15:clr>
        </p15:guide>
        <p15:guide id="4" orient="horz" pos="3888">
          <p15:clr>
            <a:srgbClr val="FBAE40"/>
          </p15:clr>
        </p15:guide>
        <p15:guide id="5" pos="7296">
          <p15:clr>
            <a:srgbClr val="FBAE40"/>
          </p15:clr>
        </p15:guide>
        <p15:guide id="6" orient="horz" pos="3744">
          <p15:clr>
            <a:srgbClr val="FBAE40"/>
          </p15:clr>
        </p15:guide>
        <p15:guide id="7" orient="horz" pos="3960">
          <p15:clr>
            <a:srgbClr val="FBAE40"/>
          </p15:clr>
        </p15:guide>
        <p15:guide id="8" orient="horz" pos="4224">
          <p15:clr>
            <a:srgbClr val="FBAE40"/>
          </p15:clr>
        </p15:guide>
        <p15:guide id="9" pos="384">
          <p15:clr>
            <a:srgbClr val="FBAE40"/>
          </p15:clr>
        </p15:guide>
        <p15:guide id="10" orient="horz" pos="14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3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2118" y="1589"/>
                        <a:ext cx="2116" cy="1587"/>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dirty="0" err="1">
              <a:solidFill>
                <a:schemeClr val="accent5"/>
              </a:solidFill>
              <a:latin typeface="Arial" panose="020B0604020202020204" pitchFamily="34" charset="0"/>
              <a:ea typeface="Roboto Light" panose="02000000000000000000" pitchFamily="2" charset="0"/>
              <a:cs typeface="Arial" panose="020B0604020202020204" pitchFamily="34" charset="0"/>
              <a:sym typeface="Arial" panose="020B0604020202020204" pitchFamily="34" charset="0"/>
            </a:endParaRPr>
          </a:p>
        </p:txBody>
      </p:sp>
      <p:sp>
        <p:nvSpPr>
          <p:cNvPr id="3" name="Rectangle 2" hidden="1"/>
          <p:cNvSpPr/>
          <p:nvPr userDrawn="1">
            <p:custDataLst>
              <p:tags r:id="rId3"/>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1" i="0" baseline="0" dirty="0" err="1">
              <a:solidFill>
                <a:schemeClr val="accent5"/>
              </a:solidFill>
              <a:latin typeface="Arial" panose="020B0604020202020204" pitchFamily="34" charset="0"/>
              <a:ea typeface="Roboto Light" panose="02000000000000000000" pitchFamily="2" charset="0"/>
              <a:cs typeface="Arial" panose="020B0604020202020204" pitchFamily="34" charset="0"/>
              <a:sym typeface="Arial" panose="020B0604020202020204" pitchFamily="34" charset="0"/>
            </a:endParaRPr>
          </a:p>
        </p:txBody>
      </p:sp>
      <p:pic>
        <p:nvPicPr>
          <p:cNvPr id="6" name="Picture 5">
            <a:extLst>
              <a:ext uri="{FF2B5EF4-FFF2-40B4-BE49-F238E27FC236}">
                <a16:creationId xmlns:a16="http://schemas.microsoft.com/office/drawing/2014/main" id="{6F97E0B7-7017-45B4-9428-E39B65391210}"/>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13764" t="-3808"/>
          <a:stretch/>
        </p:blipFill>
        <p:spPr>
          <a:xfrm>
            <a:off x="9729128" y="4823606"/>
            <a:ext cx="2513974" cy="2057398"/>
          </a:xfrm>
          <a:prstGeom prst="rect">
            <a:avLst/>
          </a:prstGeom>
          <a:solidFill>
            <a:schemeClr val="tx1">
              <a:lumMod val="95000"/>
              <a:lumOff val="5000"/>
              <a:alpha val="0"/>
            </a:schemeClr>
          </a:solidFill>
        </p:spPr>
      </p:pic>
      <p:sp>
        <p:nvSpPr>
          <p:cNvPr id="23" name="Rectangle 22">
            <a:extLst>
              <a:ext uri="{FF2B5EF4-FFF2-40B4-BE49-F238E27FC236}">
                <a16:creationId xmlns:a16="http://schemas.microsoft.com/office/drawing/2014/main" id="{C745533E-708E-4F26-BF25-5CD3E55142AF}"/>
              </a:ext>
            </a:extLst>
          </p:cNvPr>
          <p:cNvSpPr/>
          <p:nvPr userDrawn="1"/>
        </p:nvSpPr>
        <p:spPr>
          <a:xfrm>
            <a:off x="-5002" y="5341616"/>
            <a:ext cx="5592700" cy="15163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err="1">
              <a:solidFill>
                <a:schemeClr val="accent5"/>
              </a:solidFill>
              <a:latin typeface="Arial" panose="020B0604020202020204" pitchFamily="34" charset="0"/>
              <a:cs typeface="Arial" panose="020B0604020202020204" pitchFamily="34" charset="0"/>
            </a:endParaRPr>
          </a:p>
        </p:txBody>
      </p:sp>
      <p:sp>
        <p:nvSpPr>
          <p:cNvPr id="27" name="Title 1">
            <a:extLst>
              <a:ext uri="{FF2B5EF4-FFF2-40B4-BE49-F238E27FC236}">
                <a16:creationId xmlns:a16="http://schemas.microsoft.com/office/drawing/2014/main" id="{8575B9BC-44AC-4E23-87AA-0798A462C425}"/>
              </a:ext>
            </a:extLst>
          </p:cNvPr>
          <p:cNvSpPr>
            <a:spLocks noGrp="1"/>
          </p:cNvSpPr>
          <p:nvPr>
            <p:ph type="ctrTitle" hasCustomPrompt="1"/>
          </p:nvPr>
        </p:nvSpPr>
        <p:spPr>
          <a:xfrm>
            <a:off x="542925" y="838200"/>
            <a:ext cx="4714870" cy="1459517"/>
          </a:xfrm>
          <a:prstGeom prst="rect">
            <a:avLst/>
          </a:prstGeom>
        </p:spPr>
        <p:txBody>
          <a:bodyPr lIns="0" anchor="b">
            <a:normAutofit/>
          </a:bodyPr>
          <a:lstStyle>
            <a:lvl1pPr algn="l">
              <a:defRPr sz="4000" b="0" i="0" cap="none" spc="-150" baseline="0">
                <a:solidFill>
                  <a:schemeClr val="bg2"/>
                </a:solidFill>
                <a:latin typeface="Arial" panose="020B0604020202020204" pitchFamily="34" charset="0"/>
                <a:ea typeface="Roboto Light" charset="0"/>
                <a:cs typeface="Arial" panose="020B0604020202020204" pitchFamily="34" charset="0"/>
              </a:defRPr>
            </a:lvl1pPr>
          </a:lstStyle>
          <a:p>
            <a:r>
              <a:rPr lang="en-US" dirty="0"/>
              <a:t>Slide Divider Title</a:t>
            </a:r>
          </a:p>
        </p:txBody>
      </p:sp>
      <p:sp>
        <p:nvSpPr>
          <p:cNvPr id="28" name="Subtitle 2">
            <a:extLst>
              <a:ext uri="{FF2B5EF4-FFF2-40B4-BE49-F238E27FC236}">
                <a16:creationId xmlns:a16="http://schemas.microsoft.com/office/drawing/2014/main" id="{EC0D0A6A-0125-4248-83CA-3ED988313DE1}"/>
              </a:ext>
            </a:extLst>
          </p:cNvPr>
          <p:cNvSpPr>
            <a:spLocks noGrp="1"/>
          </p:cNvSpPr>
          <p:nvPr>
            <p:ph type="subTitle" idx="1" hasCustomPrompt="1"/>
          </p:nvPr>
        </p:nvSpPr>
        <p:spPr>
          <a:xfrm>
            <a:off x="542925" y="2534474"/>
            <a:ext cx="4714869" cy="894526"/>
          </a:xfrm>
          <a:prstGeom prst="rect">
            <a:avLst/>
          </a:prstGeom>
        </p:spPr>
        <p:txBody>
          <a:bodyPr lIns="0"/>
          <a:lstStyle>
            <a:lvl1pPr marL="0" indent="0" algn="l">
              <a:buNone/>
              <a:defRPr sz="2400" b="0" i="0">
                <a:solidFill>
                  <a:schemeClr val="tx1"/>
                </a:solidFill>
                <a:latin typeface="Arial" panose="020B0604020202020204" pitchFamily="34" charset="0"/>
                <a:ea typeface="Roboto"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Divider Sub-Title</a:t>
            </a:r>
          </a:p>
        </p:txBody>
      </p:sp>
      <p:cxnSp>
        <p:nvCxnSpPr>
          <p:cNvPr id="29" name="Straight Connector 28">
            <a:extLst>
              <a:ext uri="{FF2B5EF4-FFF2-40B4-BE49-F238E27FC236}">
                <a16:creationId xmlns:a16="http://schemas.microsoft.com/office/drawing/2014/main" id="{D0603A2C-D517-452E-A0CA-B5315F629B1A}"/>
              </a:ext>
            </a:extLst>
          </p:cNvPr>
          <p:cNvCxnSpPr>
            <a:cxnSpLocks/>
          </p:cNvCxnSpPr>
          <p:nvPr userDrawn="1"/>
        </p:nvCxnSpPr>
        <p:spPr>
          <a:xfrm>
            <a:off x="4279900" y="2540000"/>
            <a:ext cx="0" cy="1816100"/>
          </a:xfrm>
          <a:prstGeom prst="line">
            <a:avLst/>
          </a:prstGeom>
          <a:ln w="28575">
            <a:solidFill>
              <a:schemeClr val="accent5"/>
            </a:solidFill>
            <a:tailEnd type="none"/>
          </a:ln>
        </p:spPr>
        <p:style>
          <a:lnRef idx="1">
            <a:schemeClr val="accent1"/>
          </a:lnRef>
          <a:fillRef idx="0">
            <a:schemeClr val="accent1"/>
          </a:fillRef>
          <a:effectRef idx="0">
            <a:schemeClr val="accent1"/>
          </a:effectRef>
          <a:fontRef idx="minor">
            <a:schemeClr val="tx1"/>
          </a:fontRef>
        </p:style>
      </p:cxnSp>
      <p:pic>
        <p:nvPicPr>
          <p:cNvPr id="30" name="Graphic 29">
            <a:extLst>
              <a:ext uri="{FF2B5EF4-FFF2-40B4-BE49-F238E27FC236}">
                <a16:creationId xmlns:a16="http://schemas.microsoft.com/office/drawing/2014/main" id="{6BE86CE7-B949-411A-9A6D-834333BAD6E5}"/>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97289" y="6430377"/>
            <a:ext cx="469511" cy="304697"/>
          </a:xfrm>
          <a:prstGeom prst="rect">
            <a:avLst/>
          </a:prstGeom>
        </p:spPr>
      </p:pic>
      <p:sp>
        <p:nvSpPr>
          <p:cNvPr id="31" name="Slide Number Placeholder 7">
            <a:extLst>
              <a:ext uri="{FF2B5EF4-FFF2-40B4-BE49-F238E27FC236}">
                <a16:creationId xmlns:a16="http://schemas.microsoft.com/office/drawing/2014/main" id="{B0795597-9C18-40AE-AB07-E73C7BA184D7}"/>
              </a:ext>
            </a:extLst>
          </p:cNvPr>
          <p:cNvSpPr txBox="1">
            <a:spLocks/>
          </p:cNvSpPr>
          <p:nvPr userDrawn="1"/>
        </p:nvSpPr>
        <p:spPr>
          <a:xfrm>
            <a:off x="4800600" y="6324600"/>
            <a:ext cx="406401" cy="410474"/>
          </a:xfrm>
          <a:prstGeom prst="rect">
            <a:avLst/>
          </a:prstGeom>
        </p:spPr>
        <p:txBody>
          <a:bodyPr vert="horz" lIns="91440" tIns="45720" rIns="91440" bIns="0" rtlCol="0" anchor="b"/>
          <a:lstStyle>
            <a:defPPr>
              <a:defRPr lang="en-US"/>
            </a:defPPr>
            <a:lvl1pPr marL="0" algn="ctr"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01BDDF-0CED-436F-BB06-DB92F81C7927}" type="slidenum">
              <a:rPr lang="en-US" smtClean="0">
                <a:solidFill>
                  <a:schemeClr val="bg1">
                    <a:lumMod val="50000"/>
                    <a:lumOff val="50000"/>
                  </a:schemeClr>
                </a:solidFill>
              </a:rPr>
              <a:pPr/>
              <a:t>‹#›</a:t>
            </a:fld>
            <a:endParaRPr lang="en-US" dirty="0">
              <a:solidFill>
                <a:schemeClr val="bg1">
                  <a:lumMod val="50000"/>
                  <a:lumOff val="50000"/>
                </a:schemeClr>
              </a:solidFill>
            </a:endParaRPr>
          </a:p>
        </p:txBody>
      </p:sp>
      <p:sp>
        <p:nvSpPr>
          <p:cNvPr id="32" name="Rectangle 31">
            <a:extLst>
              <a:ext uri="{FF2B5EF4-FFF2-40B4-BE49-F238E27FC236}">
                <a16:creationId xmlns:a16="http://schemas.microsoft.com/office/drawing/2014/main" id="{C4822B83-DA3B-460F-9496-9E386B17CD1E}"/>
              </a:ext>
            </a:extLst>
          </p:cNvPr>
          <p:cNvSpPr/>
          <p:nvPr userDrawn="1"/>
        </p:nvSpPr>
        <p:spPr>
          <a:xfrm>
            <a:off x="532860" y="2348400"/>
            <a:ext cx="4723415" cy="36000"/>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dirty="0">
              <a:solidFill>
                <a:schemeClr val="tx2"/>
              </a:solidFill>
              <a:latin typeface="Arial" panose="020B0604020202020204" pitchFamily="34" charset="0"/>
              <a:cs typeface="Arial" panose="020B0604020202020204" pitchFamily="34" charset="0"/>
            </a:endParaRPr>
          </a:p>
        </p:txBody>
      </p:sp>
      <p:pic>
        <p:nvPicPr>
          <p:cNvPr id="4" name="Picture 3"/>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5562600" y="0"/>
            <a:ext cx="6629400" cy="6858000"/>
          </a:xfrm>
          <a:prstGeom prst="rect">
            <a:avLst/>
          </a:prstGeom>
        </p:spPr>
      </p:pic>
      <p:pic>
        <p:nvPicPr>
          <p:cNvPr id="15" name="Picture 14">
            <a:extLst>
              <a:ext uri="{FF2B5EF4-FFF2-40B4-BE49-F238E27FC236}">
                <a16:creationId xmlns:a16="http://schemas.microsoft.com/office/drawing/2014/main" id="{644FA1A8-69D6-44EB-8E26-2D57BE0B529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13764" t="-3808"/>
          <a:stretch/>
        </p:blipFill>
        <p:spPr>
          <a:xfrm>
            <a:off x="9754226" y="4823606"/>
            <a:ext cx="2513974" cy="2057398"/>
          </a:xfrm>
          <a:prstGeom prst="rect">
            <a:avLst/>
          </a:prstGeom>
          <a:solidFill>
            <a:schemeClr val="tx1">
              <a:lumMod val="95000"/>
              <a:lumOff val="5000"/>
              <a:alpha val="0"/>
            </a:schemeClr>
          </a:solidFill>
        </p:spPr>
      </p:pic>
    </p:spTree>
    <p:extLst>
      <p:ext uri="{BB962C8B-B14F-4D97-AF65-F5344CB8AC3E}">
        <p14:creationId xmlns:p14="http://schemas.microsoft.com/office/powerpoint/2010/main" val="1540462382"/>
      </p:ext>
    </p:extLst>
  </p:cSld>
  <p:clrMapOvr>
    <a:masterClrMapping/>
  </p:clrMapOvr>
  <p:extLst>
    <p:ext uri="{DCECCB84-F9BA-43D5-87BE-67443E8EF086}">
      <p15:sldGuideLst xmlns:p15="http://schemas.microsoft.com/office/powerpoint/2012/main">
        <p15:guide id="1" orient="horz" pos="538">
          <p15:clr>
            <a:srgbClr val="FBAE40"/>
          </p15:clr>
        </p15:guide>
        <p15:guide id="2" pos="960">
          <p15:clr>
            <a:srgbClr val="FBAE40"/>
          </p15:clr>
        </p15:guide>
        <p15:guide id="3" orient="horz">
          <p15:clr>
            <a:srgbClr val="FBAE40"/>
          </p15:clr>
        </p15:guide>
        <p15:guide id="4" orient="horz" pos="3888">
          <p15:clr>
            <a:srgbClr val="FBAE40"/>
          </p15:clr>
        </p15:guide>
        <p15:guide id="5" pos="7296">
          <p15:clr>
            <a:srgbClr val="FBAE40"/>
          </p15:clr>
        </p15:guide>
        <p15:guide id="6" orient="horz" pos="3744">
          <p15:clr>
            <a:srgbClr val="FBAE40"/>
          </p15:clr>
        </p15:guide>
        <p15:guide id="7" orient="horz" pos="3960">
          <p15:clr>
            <a:srgbClr val="FBAE40"/>
          </p15:clr>
        </p15:guide>
        <p15:guide id="8" orient="horz" pos="4224">
          <p15:clr>
            <a:srgbClr val="FBAE40"/>
          </p15:clr>
        </p15:guide>
        <p15:guide id="9" pos="384">
          <p15:clr>
            <a:srgbClr val="FBAE40"/>
          </p15:clr>
        </p15:guide>
        <p15:guide id="10" orient="horz" pos="14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2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2118" y="1589"/>
                        <a:ext cx="2116" cy="1587"/>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dirty="0" err="1">
              <a:solidFill>
                <a:schemeClr val="accent5"/>
              </a:solidFill>
              <a:latin typeface="Arial" panose="020B0604020202020204" pitchFamily="34" charset="0"/>
              <a:ea typeface="Roboto Light" panose="02000000000000000000" pitchFamily="2" charset="0"/>
              <a:cs typeface="Arial" panose="020B0604020202020204" pitchFamily="34" charset="0"/>
              <a:sym typeface="Arial" panose="020B0604020202020204" pitchFamily="34" charset="0"/>
            </a:endParaRPr>
          </a:p>
        </p:txBody>
      </p:sp>
      <p:sp>
        <p:nvSpPr>
          <p:cNvPr id="3" name="Rectangle 2" hidden="1"/>
          <p:cNvSpPr/>
          <p:nvPr userDrawn="1">
            <p:custDataLst>
              <p:tags r:id="rId3"/>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1" i="0" baseline="0" dirty="0" err="1">
              <a:solidFill>
                <a:schemeClr val="accent5"/>
              </a:solidFill>
              <a:latin typeface="Arial" panose="020B0604020202020204" pitchFamily="34" charset="0"/>
              <a:ea typeface="Roboto Light" panose="02000000000000000000" pitchFamily="2" charset="0"/>
              <a:cs typeface="Arial" panose="020B0604020202020204" pitchFamily="34" charset="0"/>
              <a:sym typeface="Arial" panose="020B0604020202020204" pitchFamily="34" charset="0"/>
            </a:endParaRPr>
          </a:p>
        </p:txBody>
      </p:sp>
      <p:sp>
        <p:nvSpPr>
          <p:cNvPr id="23" name="Rectangle 22">
            <a:extLst>
              <a:ext uri="{FF2B5EF4-FFF2-40B4-BE49-F238E27FC236}">
                <a16:creationId xmlns:a16="http://schemas.microsoft.com/office/drawing/2014/main" id="{C745533E-708E-4F26-BF25-5CD3E55142AF}"/>
              </a:ext>
            </a:extLst>
          </p:cNvPr>
          <p:cNvSpPr/>
          <p:nvPr userDrawn="1"/>
        </p:nvSpPr>
        <p:spPr>
          <a:xfrm>
            <a:off x="-5002" y="5341616"/>
            <a:ext cx="5592700" cy="15163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err="1">
              <a:solidFill>
                <a:schemeClr val="accent5"/>
              </a:solidFill>
              <a:latin typeface="Arial" panose="020B0604020202020204" pitchFamily="34" charset="0"/>
              <a:cs typeface="Arial" panose="020B0604020202020204" pitchFamily="34" charset="0"/>
            </a:endParaRPr>
          </a:p>
        </p:txBody>
      </p:sp>
      <p:sp>
        <p:nvSpPr>
          <p:cNvPr id="27" name="Title 1">
            <a:extLst>
              <a:ext uri="{FF2B5EF4-FFF2-40B4-BE49-F238E27FC236}">
                <a16:creationId xmlns:a16="http://schemas.microsoft.com/office/drawing/2014/main" id="{8575B9BC-44AC-4E23-87AA-0798A462C425}"/>
              </a:ext>
            </a:extLst>
          </p:cNvPr>
          <p:cNvSpPr>
            <a:spLocks noGrp="1"/>
          </p:cNvSpPr>
          <p:nvPr>
            <p:ph type="ctrTitle" hasCustomPrompt="1"/>
          </p:nvPr>
        </p:nvSpPr>
        <p:spPr>
          <a:xfrm>
            <a:off x="542925" y="838200"/>
            <a:ext cx="4714870" cy="1459517"/>
          </a:xfrm>
          <a:prstGeom prst="rect">
            <a:avLst/>
          </a:prstGeom>
        </p:spPr>
        <p:txBody>
          <a:bodyPr lIns="0" anchor="b">
            <a:normAutofit/>
          </a:bodyPr>
          <a:lstStyle>
            <a:lvl1pPr algn="l">
              <a:defRPr sz="4000" b="0" i="0" cap="none" spc="-150" baseline="0">
                <a:solidFill>
                  <a:schemeClr val="bg2"/>
                </a:solidFill>
                <a:latin typeface="Arial" panose="020B0604020202020204" pitchFamily="34" charset="0"/>
                <a:ea typeface="Roboto Light" charset="0"/>
                <a:cs typeface="Arial" panose="020B0604020202020204" pitchFamily="34" charset="0"/>
              </a:defRPr>
            </a:lvl1pPr>
          </a:lstStyle>
          <a:p>
            <a:r>
              <a:rPr lang="en-US" dirty="0"/>
              <a:t>Slide Divider Title</a:t>
            </a:r>
          </a:p>
        </p:txBody>
      </p:sp>
      <p:sp>
        <p:nvSpPr>
          <p:cNvPr id="28" name="Subtitle 2">
            <a:extLst>
              <a:ext uri="{FF2B5EF4-FFF2-40B4-BE49-F238E27FC236}">
                <a16:creationId xmlns:a16="http://schemas.microsoft.com/office/drawing/2014/main" id="{EC0D0A6A-0125-4248-83CA-3ED988313DE1}"/>
              </a:ext>
            </a:extLst>
          </p:cNvPr>
          <p:cNvSpPr>
            <a:spLocks noGrp="1"/>
          </p:cNvSpPr>
          <p:nvPr>
            <p:ph type="subTitle" idx="1" hasCustomPrompt="1"/>
          </p:nvPr>
        </p:nvSpPr>
        <p:spPr>
          <a:xfrm>
            <a:off x="542925" y="2534474"/>
            <a:ext cx="4714869" cy="894526"/>
          </a:xfrm>
          <a:prstGeom prst="rect">
            <a:avLst/>
          </a:prstGeom>
        </p:spPr>
        <p:txBody>
          <a:bodyPr lIns="0"/>
          <a:lstStyle>
            <a:lvl1pPr marL="0" indent="0" algn="l">
              <a:buNone/>
              <a:defRPr sz="2400" b="0" i="0">
                <a:solidFill>
                  <a:schemeClr val="tx1"/>
                </a:solidFill>
                <a:latin typeface="Arial" panose="020B0604020202020204" pitchFamily="34" charset="0"/>
                <a:ea typeface="Roboto"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Divider Sub-Title</a:t>
            </a:r>
          </a:p>
        </p:txBody>
      </p:sp>
      <p:cxnSp>
        <p:nvCxnSpPr>
          <p:cNvPr id="29" name="Straight Connector 28">
            <a:extLst>
              <a:ext uri="{FF2B5EF4-FFF2-40B4-BE49-F238E27FC236}">
                <a16:creationId xmlns:a16="http://schemas.microsoft.com/office/drawing/2014/main" id="{D0603A2C-D517-452E-A0CA-B5315F629B1A}"/>
              </a:ext>
            </a:extLst>
          </p:cNvPr>
          <p:cNvCxnSpPr>
            <a:cxnSpLocks/>
          </p:cNvCxnSpPr>
          <p:nvPr userDrawn="1"/>
        </p:nvCxnSpPr>
        <p:spPr>
          <a:xfrm>
            <a:off x="4279900" y="2540000"/>
            <a:ext cx="0" cy="1816100"/>
          </a:xfrm>
          <a:prstGeom prst="line">
            <a:avLst/>
          </a:prstGeom>
          <a:ln w="28575">
            <a:solidFill>
              <a:schemeClr val="accent5"/>
            </a:solidFill>
            <a:tailEnd type="none"/>
          </a:ln>
        </p:spPr>
        <p:style>
          <a:lnRef idx="1">
            <a:schemeClr val="accent1"/>
          </a:lnRef>
          <a:fillRef idx="0">
            <a:schemeClr val="accent1"/>
          </a:fillRef>
          <a:effectRef idx="0">
            <a:schemeClr val="accent1"/>
          </a:effectRef>
          <a:fontRef idx="minor">
            <a:schemeClr val="tx1"/>
          </a:fontRef>
        </p:style>
      </p:cxnSp>
      <p:pic>
        <p:nvPicPr>
          <p:cNvPr id="30" name="Graphic 29">
            <a:extLst>
              <a:ext uri="{FF2B5EF4-FFF2-40B4-BE49-F238E27FC236}">
                <a16:creationId xmlns:a16="http://schemas.microsoft.com/office/drawing/2014/main" id="{6BE86CE7-B949-411A-9A6D-834333BAD6E5}"/>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97289" y="6430377"/>
            <a:ext cx="469511" cy="304697"/>
          </a:xfrm>
          <a:prstGeom prst="rect">
            <a:avLst/>
          </a:prstGeom>
        </p:spPr>
      </p:pic>
      <p:sp>
        <p:nvSpPr>
          <p:cNvPr id="31" name="Slide Number Placeholder 7">
            <a:extLst>
              <a:ext uri="{FF2B5EF4-FFF2-40B4-BE49-F238E27FC236}">
                <a16:creationId xmlns:a16="http://schemas.microsoft.com/office/drawing/2014/main" id="{B0795597-9C18-40AE-AB07-E73C7BA184D7}"/>
              </a:ext>
            </a:extLst>
          </p:cNvPr>
          <p:cNvSpPr txBox="1">
            <a:spLocks/>
          </p:cNvSpPr>
          <p:nvPr userDrawn="1"/>
        </p:nvSpPr>
        <p:spPr>
          <a:xfrm>
            <a:off x="4800600" y="6324600"/>
            <a:ext cx="406401" cy="410474"/>
          </a:xfrm>
          <a:prstGeom prst="rect">
            <a:avLst/>
          </a:prstGeom>
        </p:spPr>
        <p:txBody>
          <a:bodyPr vert="horz" lIns="91440" tIns="45720" rIns="91440" bIns="0" rtlCol="0" anchor="b"/>
          <a:lstStyle>
            <a:defPPr>
              <a:defRPr lang="en-US"/>
            </a:defPPr>
            <a:lvl1pPr marL="0" algn="ctr"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01BDDF-0CED-436F-BB06-DB92F81C7927}" type="slidenum">
              <a:rPr lang="en-US" smtClean="0">
                <a:solidFill>
                  <a:schemeClr val="bg1">
                    <a:lumMod val="50000"/>
                    <a:lumOff val="50000"/>
                  </a:schemeClr>
                </a:solidFill>
              </a:rPr>
              <a:pPr/>
              <a:t>‹#›</a:t>
            </a:fld>
            <a:endParaRPr lang="en-US" dirty="0">
              <a:solidFill>
                <a:schemeClr val="bg1">
                  <a:lumMod val="50000"/>
                  <a:lumOff val="50000"/>
                </a:schemeClr>
              </a:solidFill>
            </a:endParaRPr>
          </a:p>
        </p:txBody>
      </p:sp>
      <p:sp>
        <p:nvSpPr>
          <p:cNvPr id="32" name="Rectangle 31">
            <a:extLst>
              <a:ext uri="{FF2B5EF4-FFF2-40B4-BE49-F238E27FC236}">
                <a16:creationId xmlns:a16="http://schemas.microsoft.com/office/drawing/2014/main" id="{C4822B83-DA3B-460F-9496-9E386B17CD1E}"/>
              </a:ext>
            </a:extLst>
          </p:cNvPr>
          <p:cNvSpPr/>
          <p:nvPr userDrawn="1"/>
        </p:nvSpPr>
        <p:spPr>
          <a:xfrm>
            <a:off x="532860" y="2348400"/>
            <a:ext cx="4723415" cy="36000"/>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dirty="0">
              <a:solidFill>
                <a:schemeClr val="tx2"/>
              </a:solidFill>
              <a:latin typeface="Arial" panose="020B0604020202020204" pitchFamily="34" charset="0"/>
              <a:cs typeface="Arial" panose="020B0604020202020204" pitchFamily="34" charset="0"/>
            </a:endParaRPr>
          </a:p>
        </p:txBody>
      </p:sp>
      <p:pic>
        <p:nvPicPr>
          <p:cNvPr id="17" name="Picture 16" descr="A picture containing factory, person, building&#10;&#10;Description automatically generated">
            <a:extLst>
              <a:ext uri="{FF2B5EF4-FFF2-40B4-BE49-F238E27FC236}">
                <a16:creationId xmlns:a16="http://schemas.microsoft.com/office/drawing/2014/main" id="{C0BC02A9-281A-475E-BC56-505505E2B785}"/>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5587698" y="-3561"/>
            <a:ext cx="6680502" cy="6858000"/>
          </a:xfrm>
          <a:prstGeom prst="rect">
            <a:avLst/>
          </a:prstGeom>
        </p:spPr>
      </p:pic>
      <p:pic>
        <p:nvPicPr>
          <p:cNvPr id="18" name="Picture 17">
            <a:extLst>
              <a:ext uri="{FF2B5EF4-FFF2-40B4-BE49-F238E27FC236}">
                <a16:creationId xmlns:a16="http://schemas.microsoft.com/office/drawing/2014/main" id="{8788AA42-B49B-4DA0-BC2F-C3121A190C47}"/>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l="-13764" t="-3808"/>
          <a:stretch/>
        </p:blipFill>
        <p:spPr>
          <a:xfrm>
            <a:off x="9729128" y="4823606"/>
            <a:ext cx="2513974" cy="2057398"/>
          </a:xfrm>
          <a:prstGeom prst="rect">
            <a:avLst/>
          </a:prstGeom>
          <a:solidFill>
            <a:schemeClr val="tx1">
              <a:lumMod val="95000"/>
              <a:lumOff val="5000"/>
              <a:alpha val="0"/>
            </a:schemeClr>
          </a:solidFill>
        </p:spPr>
      </p:pic>
      <p:pic>
        <p:nvPicPr>
          <p:cNvPr id="19" name="Picture 18">
            <a:extLst>
              <a:ext uri="{FF2B5EF4-FFF2-40B4-BE49-F238E27FC236}">
                <a16:creationId xmlns:a16="http://schemas.microsoft.com/office/drawing/2014/main" id="{7742FDCD-F50C-453E-8FAF-0F2B656F6BAD}"/>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l="-13764" t="-3808"/>
          <a:stretch/>
        </p:blipFill>
        <p:spPr>
          <a:xfrm>
            <a:off x="9754226" y="4823606"/>
            <a:ext cx="2513974" cy="2057398"/>
          </a:xfrm>
          <a:prstGeom prst="rect">
            <a:avLst/>
          </a:prstGeom>
          <a:solidFill>
            <a:schemeClr val="tx1">
              <a:lumMod val="95000"/>
              <a:lumOff val="5000"/>
              <a:alpha val="0"/>
            </a:schemeClr>
          </a:solidFill>
        </p:spPr>
      </p:pic>
    </p:spTree>
    <p:extLst>
      <p:ext uri="{BB962C8B-B14F-4D97-AF65-F5344CB8AC3E}">
        <p14:creationId xmlns:p14="http://schemas.microsoft.com/office/powerpoint/2010/main" val="3802168696"/>
      </p:ext>
    </p:extLst>
  </p:cSld>
  <p:clrMapOvr>
    <a:masterClrMapping/>
  </p:clrMapOvr>
  <p:extLst>
    <p:ext uri="{DCECCB84-F9BA-43D5-87BE-67443E8EF086}">
      <p15:sldGuideLst xmlns:p15="http://schemas.microsoft.com/office/powerpoint/2012/main">
        <p15:guide id="1" orient="horz" pos="538">
          <p15:clr>
            <a:srgbClr val="FBAE40"/>
          </p15:clr>
        </p15:guide>
        <p15:guide id="2" pos="960">
          <p15:clr>
            <a:srgbClr val="FBAE40"/>
          </p15:clr>
        </p15:guide>
        <p15:guide id="3" orient="horz">
          <p15:clr>
            <a:srgbClr val="FBAE40"/>
          </p15:clr>
        </p15:guide>
        <p15:guide id="4" orient="horz" pos="3888">
          <p15:clr>
            <a:srgbClr val="FBAE40"/>
          </p15:clr>
        </p15:guide>
        <p15:guide id="5" pos="7296">
          <p15:clr>
            <a:srgbClr val="FBAE40"/>
          </p15:clr>
        </p15:guide>
        <p15:guide id="6" orient="horz" pos="3744">
          <p15:clr>
            <a:srgbClr val="FBAE40"/>
          </p15:clr>
        </p15:guide>
        <p15:guide id="7" orient="horz" pos="3960">
          <p15:clr>
            <a:srgbClr val="FBAE40"/>
          </p15:clr>
        </p15:guide>
        <p15:guide id="8" orient="horz" pos="4224">
          <p15:clr>
            <a:srgbClr val="FBAE40"/>
          </p15:clr>
        </p15:guide>
        <p15:guide id="9" pos="384">
          <p15:clr>
            <a:srgbClr val="FBAE40"/>
          </p15:clr>
        </p15:guide>
        <p15:guide id="10" orient="horz" pos="14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4_Text Slide 2 (Whit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1812F8D-4067-4E27-BD34-90FE6A95DFE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46"/>
          <a:stretch/>
        </p:blipFill>
        <p:spPr>
          <a:xfrm>
            <a:off x="5562600" y="3176"/>
            <a:ext cx="6629400" cy="6854824"/>
          </a:xfrm>
          <a:prstGeom prst="rect">
            <a:avLst/>
          </a:prstGeom>
        </p:spPr>
      </p:pic>
      <p:graphicFrame>
        <p:nvGraphicFramePr>
          <p:cNvPr id="2" name="Object 1" hidden="1"/>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2118" y="1589"/>
                        <a:ext cx="2116" cy="1587"/>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dirty="0" err="1">
              <a:solidFill>
                <a:schemeClr val="accent5"/>
              </a:solidFill>
              <a:latin typeface="Arial" panose="020B0604020202020204" pitchFamily="34" charset="0"/>
              <a:ea typeface="Roboto Light" panose="02000000000000000000" pitchFamily="2" charset="0"/>
              <a:cs typeface="Arial" panose="020B0604020202020204" pitchFamily="34" charset="0"/>
              <a:sym typeface="Arial" panose="020B0604020202020204" pitchFamily="34" charset="0"/>
            </a:endParaRPr>
          </a:p>
        </p:txBody>
      </p:sp>
      <p:sp>
        <p:nvSpPr>
          <p:cNvPr id="3" name="Rectangle 2" hidden="1"/>
          <p:cNvSpPr/>
          <p:nvPr userDrawn="1">
            <p:custDataLst>
              <p:tags r:id="rId3"/>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1" i="0" baseline="0" dirty="0" err="1">
              <a:solidFill>
                <a:schemeClr val="accent5"/>
              </a:solidFill>
              <a:latin typeface="Arial" panose="020B0604020202020204" pitchFamily="34" charset="0"/>
              <a:ea typeface="Roboto Light" panose="02000000000000000000" pitchFamily="2" charset="0"/>
              <a:cs typeface="Arial" panose="020B0604020202020204" pitchFamily="34" charset="0"/>
              <a:sym typeface="Arial" panose="020B0604020202020204" pitchFamily="34" charset="0"/>
            </a:endParaRPr>
          </a:p>
        </p:txBody>
      </p:sp>
      <p:pic>
        <p:nvPicPr>
          <p:cNvPr id="6" name="Picture 5">
            <a:extLst>
              <a:ext uri="{FF2B5EF4-FFF2-40B4-BE49-F238E27FC236}">
                <a16:creationId xmlns:a16="http://schemas.microsoft.com/office/drawing/2014/main" id="{6F97E0B7-7017-45B4-9428-E39B65391210}"/>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l="-13764" t="-3808"/>
          <a:stretch/>
        </p:blipFill>
        <p:spPr>
          <a:xfrm>
            <a:off x="9729128" y="4823606"/>
            <a:ext cx="2513974" cy="2057398"/>
          </a:xfrm>
          <a:prstGeom prst="rect">
            <a:avLst/>
          </a:prstGeom>
          <a:solidFill>
            <a:schemeClr val="tx1">
              <a:lumMod val="95000"/>
              <a:lumOff val="5000"/>
              <a:alpha val="0"/>
            </a:schemeClr>
          </a:solidFill>
        </p:spPr>
      </p:pic>
      <p:sp>
        <p:nvSpPr>
          <p:cNvPr id="23" name="Rectangle 22">
            <a:extLst>
              <a:ext uri="{FF2B5EF4-FFF2-40B4-BE49-F238E27FC236}">
                <a16:creationId xmlns:a16="http://schemas.microsoft.com/office/drawing/2014/main" id="{C745533E-708E-4F26-BF25-5CD3E55142AF}"/>
              </a:ext>
            </a:extLst>
          </p:cNvPr>
          <p:cNvSpPr/>
          <p:nvPr userDrawn="1"/>
        </p:nvSpPr>
        <p:spPr>
          <a:xfrm>
            <a:off x="-5002" y="5341616"/>
            <a:ext cx="5592700" cy="15163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err="1">
              <a:solidFill>
                <a:schemeClr val="accent5"/>
              </a:solidFill>
              <a:latin typeface="Arial" panose="020B0604020202020204" pitchFamily="34" charset="0"/>
              <a:cs typeface="Arial" panose="020B0604020202020204" pitchFamily="34" charset="0"/>
            </a:endParaRPr>
          </a:p>
        </p:txBody>
      </p:sp>
      <p:sp>
        <p:nvSpPr>
          <p:cNvPr id="27" name="Title 1">
            <a:extLst>
              <a:ext uri="{FF2B5EF4-FFF2-40B4-BE49-F238E27FC236}">
                <a16:creationId xmlns:a16="http://schemas.microsoft.com/office/drawing/2014/main" id="{8575B9BC-44AC-4E23-87AA-0798A462C425}"/>
              </a:ext>
            </a:extLst>
          </p:cNvPr>
          <p:cNvSpPr>
            <a:spLocks noGrp="1"/>
          </p:cNvSpPr>
          <p:nvPr>
            <p:ph type="ctrTitle" hasCustomPrompt="1"/>
          </p:nvPr>
        </p:nvSpPr>
        <p:spPr>
          <a:xfrm>
            <a:off x="542925" y="838200"/>
            <a:ext cx="4714870" cy="1459517"/>
          </a:xfrm>
          <a:prstGeom prst="rect">
            <a:avLst/>
          </a:prstGeom>
        </p:spPr>
        <p:txBody>
          <a:bodyPr lIns="0" anchor="b">
            <a:normAutofit/>
          </a:bodyPr>
          <a:lstStyle>
            <a:lvl1pPr algn="l">
              <a:defRPr sz="4000" b="0" i="0" cap="none" spc="-150" baseline="0">
                <a:solidFill>
                  <a:schemeClr val="bg2"/>
                </a:solidFill>
                <a:latin typeface="Arial" panose="020B0604020202020204" pitchFamily="34" charset="0"/>
                <a:ea typeface="Roboto Light" charset="0"/>
                <a:cs typeface="Arial" panose="020B0604020202020204" pitchFamily="34" charset="0"/>
              </a:defRPr>
            </a:lvl1pPr>
          </a:lstStyle>
          <a:p>
            <a:r>
              <a:rPr lang="en-US" dirty="0"/>
              <a:t>Slide Divider Title</a:t>
            </a:r>
          </a:p>
        </p:txBody>
      </p:sp>
      <p:sp>
        <p:nvSpPr>
          <p:cNvPr id="28" name="Subtitle 2">
            <a:extLst>
              <a:ext uri="{FF2B5EF4-FFF2-40B4-BE49-F238E27FC236}">
                <a16:creationId xmlns:a16="http://schemas.microsoft.com/office/drawing/2014/main" id="{EC0D0A6A-0125-4248-83CA-3ED988313DE1}"/>
              </a:ext>
            </a:extLst>
          </p:cNvPr>
          <p:cNvSpPr>
            <a:spLocks noGrp="1"/>
          </p:cNvSpPr>
          <p:nvPr>
            <p:ph type="subTitle" idx="1" hasCustomPrompt="1"/>
          </p:nvPr>
        </p:nvSpPr>
        <p:spPr>
          <a:xfrm>
            <a:off x="542925" y="2534474"/>
            <a:ext cx="4714869" cy="894526"/>
          </a:xfrm>
          <a:prstGeom prst="rect">
            <a:avLst/>
          </a:prstGeom>
        </p:spPr>
        <p:txBody>
          <a:bodyPr lIns="0"/>
          <a:lstStyle>
            <a:lvl1pPr marL="0" indent="0" algn="l">
              <a:buNone/>
              <a:defRPr sz="2400" b="0" i="0">
                <a:solidFill>
                  <a:schemeClr val="tx1"/>
                </a:solidFill>
                <a:latin typeface="Arial" panose="020B0604020202020204" pitchFamily="34" charset="0"/>
                <a:ea typeface="Roboto"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Divider Sub-Title</a:t>
            </a:r>
          </a:p>
        </p:txBody>
      </p:sp>
      <p:cxnSp>
        <p:nvCxnSpPr>
          <p:cNvPr id="29" name="Straight Connector 28">
            <a:extLst>
              <a:ext uri="{FF2B5EF4-FFF2-40B4-BE49-F238E27FC236}">
                <a16:creationId xmlns:a16="http://schemas.microsoft.com/office/drawing/2014/main" id="{D0603A2C-D517-452E-A0CA-B5315F629B1A}"/>
              </a:ext>
            </a:extLst>
          </p:cNvPr>
          <p:cNvCxnSpPr>
            <a:cxnSpLocks/>
          </p:cNvCxnSpPr>
          <p:nvPr userDrawn="1"/>
        </p:nvCxnSpPr>
        <p:spPr>
          <a:xfrm>
            <a:off x="4279900" y="2540000"/>
            <a:ext cx="0" cy="1816100"/>
          </a:xfrm>
          <a:prstGeom prst="line">
            <a:avLst/>
          </a:prstGeom>
          <a:ln w="28575">
            <a:solidFill>
              <a:schemeClr val="accent5"/>
            </a:solidFill>
            <a:tailEnd type="none"/>
          </a:ln>
        </p:spPr>
        <p:style>
          <a:lnRef idx="1">
            <a:schemeClr val="accent1"/>
          </a:lnRef>
          <a:fillRef idx="0">
            <a:schemeClr val="accent1"/>
          </a:fillRef>
          <a:effectRef idx="0">
            <a:schemeClr val="accent1"/>
          </a:effectRef>
          <a:fontRef idx="minor">
            <a:schemeClr val="tx1"/>
          </a:fontRef>
        </p:style>
      </p:cxnSp>
      <p:pic>
        <p:nvPicPr>
          <p:cNvPr id="30" name="Graphic 29">
            <a:extLst>
              <a:ext uri="{FF2B5EF4-FFF2-40B4-BE49-F238E27FC236}">
                <a16:creationId xmlns:a16="http://schemas.microsoft.com/office/drawing/2014/main" id="{6BE86CE7-B949-411A-9A6D-834333BAD6E5}"/>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97289" y="6430377"/>
            <a:ext cx="469511" cy="304697"/>
          </a:xfrm>
          <a:prstGeom prst="rect">
            <a:avLst/>
          </a:prstGeom>
        </p:spPr>
      </p:pic>
      <p:sp>
        <p:nvSpPr>
          <p:cNvPr id="31" name="Slide Number Placeholder 7">
            <a:extLst>
              <a:ext uri="{FF2B5EF4-FFF2-40B4-BE49-F238E27FC236}">
                <a16:creationId xmlns:a16="http://schemas.microsoft.com/office/drawing/2014/main" id="{B0795597-9C18-40AE-AB07-E73C7BA184D7}"/>
              </a:ext>
            </a:extLst>
          </p:cNvPr>
          <p:cNvSpPr txBox="1">
            <a:spLocks/>
          </p:cNvSpPr>
          <p:nvPr userDrawn="1"/>
        </p:nvSpPr>
        <p:spPr>
          <a:xfrm>
            <a:off x="4800600" y="6324600"/>
            <a:ext cx="406401" cy="410474"/>
          </a:xfrm>
          <a:prstGeom prst="rect">
            <a:avLst/>
          </a:prstGeom>
        </p:spPr>
        <p:txBody>
          <a:bodyPr vert="horz" lIns="91440" tIns="45720" rIns="91440" bIns="0" rtlCol="0" anchor="b"/>
          <a:lstStyle>
            <a:defPPr>
              <a:defRPr lang="en-US"/>
            </a:defPPr>
            <a:lvl1pPr marL="0" algn="ctr"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01BDDF-0CED-436F-BB06-DB92F81C7927}" type="slidenum">
              <a:rPr lang="en-US" smtClean="0">
                <a:solidFill>
                  <a:schemeClr val="bg1">
                    <a:lumMod val="50000"/>
                    <a:lumOff val="50000"/>
                  </a:schemeClr>
                </a:solidFill>
              </a:rPr>
              <a:pPr/>
              <a:t>‹#›</a:t>
            </a:fld>
            <a:endParaRPr lang="en-US" dirty="0">
              <a:solidFill>
                <a:schemeClr val="bg1">
                  <a:lumMod val="50000"/>
                  <a:lumOff val="50000"/>
                </a:schemeClr>
              </a:solidFill>
            </a:endParaRPr>
          </a:p>
        </p:txBody>
      </p:sp>
      <p:sp>
        <p:nvSpPr>
          <p:cNvPr id="32" name="Rectangle 31">
            <a:extLst>
              <a:ext uri="{FF2B5EF4-FFF2-40B4-BE49-F238E27FC236}">
                <a16:creationId xmlns:a16="http://schemas.microsoft.com/office/drawing/2014/main" id="{C4822B83-DA3B-460F-9496-9E386B17CD1E}"/>
              </a:ext>
            </a:extLst>
          </p:cNvPr>
          <p:cNvSpPr/>
          <p:nvPr userDrawn="1"/>
        </p:nvSpPr>
        <p:spPr>
          <a:xfrm>
            <a:off x="532860" y="2348400"/>
            <a:ext cx="4723415" cy="36000"/>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dirty="0">
              <a:solidFill>
                <a:schemeClr val="tx2"/>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F759332D-409D-466E-B93E-BA168CF8C9E2}"/>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l="-13764" t="-3808"/>
          <a:stretch/>
        </p:blipFill>
        <p:spPr>
          <a:xfrm>
            <a:off x="9754226" y="4823606"/>
            <a:ext cx="2513974" cy="2057398"/>
          </a:xfrm>
          <a:prstGeom prst="rect">
            <a:avLst/>
          </a:prstGeom>
          <a:solidFill>
            <a:schemeClr val="tx1">
              <a:lumMod val="95000"/>
              <a:lumOff val="5000"/>
              <a:alpha val="0"/>
            </a:schemeClr>
          </a:solidFill>
        </p:spPr>
      </p:pic>
    </p:spTree>
    <p:extLst>
      <p:ext uri="{BB962C8B-B14F-4D97-AF65-F5344CB8AC3E}">
        <p14:creationId xmlns:p14="http://schemas.microsoft.com/office/powerpoint/2010/main" val="1388421082"/>
      </p:ext>
    </p:extLst>
  </p:cSld>
  <p:clrMapOvr>
    <a:masterClrMapping/>
  </p:clrMapOvr>
  <p:extLst>
    <p:ext uri="{DCECCB84-F9BA-43D5-87BE-67443E8EF086}">
      <p15:sldGuideLst xmlns:p15="http://schemas.microsoft.com/office/powerpoint/2012/main">
        <p15:guide id="1" orient="horz" pos="538">
          <p15:clr>
            <a:srgbClr val="FBAE40"/>
          </p15:clr>
        </p15:guide>
        <p15:guide id="2" pos="960">
          <p15:clr>
            <a:srgbClr val="FBAE40"/>
          </p15:clr>
        </p15:guide>
        <p15:guide id="3" orient="horz">
          <p15:clr>
            <a:srgbClr val="FBAE40"/>
          </p15:clr>
        </p15:guide>
        <p15:guide id="4" orient="horz" pos="3888">
          <p15:clr>
            <a:srgbClr val="FBAE40"/>
          </p15:clr>
        </p15:guide>
        <p15:guide id="5" pos="7296">
          <p15:clr>
            <a:srgbClr val="FBAE40"/>
          </p15:clr>
        </p15:guide>
        <p15:guide id="6" orient="horz" pos="3744">
          <p15:clr>
            <a:srgbClr val="FBAE40"/>
          </p15:clr>
        </p15:guide>
        <p15:guide id="7" orient="horz" pos="3960">
          <p15:clr>
            <a:srgbClr val="FBAE40"/>
          </p15:clr>
        </p15:guide>
        <p15:guide id="8" orient="horz" pos="4224">
          <p15:clr>
            <a:srgbClr val="FBAE40"/>
          </p15:clr>
        </p15:guide>
        <p15:guide id="9" pos="384">
          <p15:clr>
            <a:srgbClr val="FBAE40"/>
          </p15:clr>
        </p15:guide>
        <p15:guide id="10" orient="horz" pos="14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extLst>
              <p:ext uri="{D42A27DB-BD31-4B8C-83A1-F6EECF244321}">
                <p14:modId xmlns:p14="http://schemas.microsoft.com/office/powerpoint/2010/main" val="1639355608"/>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8" name="Object 7"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7" name="Rectangle 6" hidden="1"/>
          <p:cNvSpPr/>
          <p:nvPr/>
        </p:nvSpPr>
        <p:spPr>
          <a:xfrm>
            <a:off x="0" y="0"/>
            <a:ext cx="211667"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5000" b="0" i="0" baseline="0" dirty="0">
              <a:solidFill>
                <a:srgbClr val="EEEEEE"/>
              </a:solidFill>
              <a:latin typeface="Roboto Light"/>
              <a:sym typeface="Roboto Light"/>
            </a:endParaRPr>
          </a:p>
        </p:txBody>
      </p:sp>
      <p:sp>
        <p:nvSpPr>
          <p:cNvPr id="10" name="Rectangle 9" hidden="1"/>
          <p:cNvSpPr/>
          <p:nvPr userDrawn="1">
            <p:custDataLst>
              <p:tags r:id="rId2"/>
            </p:custDataLst>
          </p:nvPr>
        </p:nvSpPr>
        <p:spPr>
          <a:xfrm>
            <a:off x="0" y="0"/>
            <a:ext cx="211667"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5000" b="0" i="0" baseline="0" dirty="0">
              <a:solidFill>
                <a:srgbClr val="EEEEEE"/>
              </a:solidFill>
              <a:latin typeface="Arial" panose="020B0604020202020204" pitchFamily="34" charset="0"/>
              <a:ea typeface="Roboto Light" panose="02000000000000000000" pitchFamily="2" charset="0"/>
              <a:cs typeface="Arial" panose="020B0604020202020204" pitchFamily="34" charset="0"/>
              <a:sym typeface="Arial" panose="020B0604020202020204" pitchFamily="34" charset="0"/>
            </a:endParaRPr>
          </a:p>
        </p:txBody>
      </p:sp>
      <p:sp>
        <p:nvSpPr>
          <p:cNvPr id="11" name="Title 1">
            <a:extLst>
              <a:ext uri="{FF2B5EF4-FFF2-40B4-BE49-F238E27FC236}">
                <a16:creationId xmlns:a16="http://schemas.microsoft.com/office/drawing/2014/main" id="{3B517A81-BFFB-45D7-9344-B41D1BB98116}"/>
              </a:ext>
            </a:extLst>
          </p:cNvPr>
          <p:cNvSpPr>
            <a:spLocks noGrp="1"/>
          </p:cNvSpPr>
          <p:nvPr>
            <p:ph type="ctrTitle" hasCustomPrompt="1"/>
          </p:nvPr>
        </p:nvSpPr>
        <p:spPr>
          <a:xfrm>
            <a:off x="609600" y="2438400"/>
            <a:ext cx="10972800" cy="1828800"/>
          </a:xfrm>
          <a:prstGeom prst="rect">
            <a:avLst/>
          </a:prstGeom>
        </p:spPr>
        <p:txBody>
          <a:bodyPr anchor="ctr">
            <a:normAutofit/>
          </a:bodyPr>
          <a:lstStyle>
            <a:lvl1pPr algn="ctr">
              <a:defRPr sz="5000" b="0" i="0" cap="none" spc="-150" baseline="0">
                <a:solidFill>
                  <a:schemeClr val="bg2"/>
                </a:solidFill>
                <a:latin typeface="Arial" panose="020B0604020202020204" pitchFamily="34" charset="0"/>
                <a:ea typeface="Roboto Light" charset="0"/>
                <a:cs typeface="Arial" panose="020B0604020202020204" pitchFamily="34" charset="0"/>
              </a:defRPr>
            </a:lvl1pPr>
          </a:lstStyle>
          <a:p>
            <a:pPr lvl="0"/>
            <a:r>
              <a:rPr lang="en-US" dirty="0"/>
              <a:t>Thank you!</a:t>
            </a:r>
          </a:p>
        </p:txBody>
      </p:sp>
    </p:spTree>
    <p:extLst>
      <p:ext uri="{BB962C8B-B14F-4D97-AF65-F5344CB8AC3E}">
        <p14:creationId xmlns:p14="http://schemas.microsoft.com/office/powerpoint/2010/main" val="673243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7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4112012103"/>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1" name="Content Placeholder 29">
            <a:extLst>
              <a:ext uri="{FF2B5EF4-FFF2-40B4-BE49-F238E27FC236}">
                <a16:creationId xmlns:a16="http://schemas.microsoft.com/office/drawing/2014/main" id="{70267E7F-1561-45D0-8239-C2F19CAB1D53}"/>
              </a:ext>
            </a:extLst>
          </p:cNvPr>
          <p:cNvSpPr>
            <a:spLocks noGrp="1"/>
          </p:cNvSpPr>
          <p:nvPr>
            <p:ph sz="quarter" idx="10"/>
          </p:nvPr>
        </p:nvSpPr>
        <p:spPr>
          <a:xfrm>
            <a:off x="269239" y="1104900"/>
            <a:ext cx="11617961" cy="4838700"/>
          </a:xfrm>
          <a:prstGeom prst="rect">
            <a:avLst/>
          </a:prstGeom>
        </p:spPr>
        <p:txBody>
          <a:bodyPr lIns="0"/>
          <a:lstStyle>
            <a:lvl1pPr marL="228600" indent="-228600">
              <a:lnSpc>
                <a:spcPct val="100000"/>
              </a:lnSpc>
              <a:spcBef>
                <a:spcPts val="600"/>
              </a:spcBef>
              <a:buClr>
                <a:schemeClr val="tx1"/>
              </a:buClr>
              <a:buSzPct val="90000"/>
              <a:buFont typeface="Wingdings" panose="05000000000000000000" pitchFamily="2" charset="2"/>
              <a:buChar char="§"/>
              <a:defRPr sz="1800" b="0">
                <a:solidFill>
                  <a:schemeClr val="tx1"/>
                </a:solidFill>
                <a:latin typeface="Arial" panose="020B0604020202020204" pitchFamily="34" charset="0"/>
                <a:cs typeface="Arial" panose="020B0604020202020204" pitchFamily="34" charset="0"/>
              </a:defRPr>
            </a:lvl1pPr>
            <a:lvl2pPr marL="457200" indent="-228600">
              <a:lnSpc>
                <a:spcPct val="100000"/>
              </a:lnSpc>
              <a:spcBef>
                <a:spcPts val="600"/>
              </a:spcBef>
              <a:buClr>
                <a:schemeClr val="tx1"/>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685800" indent="-228600">
              <a:lnSpc>
                <a:spcPct val="100000"/>
              </a:lnSpc>
              <a:spcBef>
                <a:spcPts val="600"/>
              </a:spcBef>
              <a:buClr>
                <a:schemeClr val="tx1"/>
              </a:buClr>
              <a:buFont typeface="Symbol" panose="05050102010706020507" pitchFamily="18" charset="2"/>
              <a:buChar char="-"/>
              <a:defRPr sz="1400">
                <a:solidFill>
                  <a:schemeClr val="tx1"/>
                </a:solidFill>
                <a:latin typeface="Arial" panose="020B0604020202020204" pitchFamily="34" charset="0"/>
                <a:cs typeface="Arial" panose="020B0604020202020204" pitchFamily="34" charset="0"/>
              </a:defRPr>
            </a:lvl3pPr>
            <a:lvl4pPr marL="914400" indent="-228600">
              <a:lnSpc>
                <a:spcPct val="100000"/>
              </a:lnSpc>
              <a:spcBef>
                <a:spcPts val="600"/>
              </a:spcBef>
              <a:buClr>
                <a:schemeClr val="tx1"/>
              </a:buClr>
              <a:buFont typeface="Symbol" panose="05050102010706020507" pitchFamily="18" charset="2"/>
              <a:buChar char="-"/>
              <a:defRPr sz="1200">
                <a:solidFill>
                  <a:schemeClr val="tx1"/>
                </a:solidFill>
                <a:latin typeface="Arial" panose="020B0604020202020204" pitchFamily="34" charset="0"/>
                <a:cs typeface="Arial" panose="020B0604020202020204" pitchFamily="34" charset="0"/>
              </a:defRPr>
            </a:lvl4pPr>
            <a:lvl5pPr marL="1143000" indent="-228600">
              <a:lnSpc>
                <a:spcPct val="100000"/>
              </a:lnSpc>
              <a:spcBef>
                <a:spcPts val="600"/>
              </a:spcBef>
              <a:buClr>
                <a:schemeClr val="tx1"/>
              </a:buClr>
              <a:buFont typeface="Symbol" panose="05050102010706020507" pitchFamily="18" charset="2"/>
              <a:buChar char="-"/>
              <a:defRPr sz="110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p:cNvSpPr>
            <a:spLocks noGrp="1"/>
          </p:cNvSpPr>
          <p:nvPr>
            <p:ph type="body" sz="quarter" idx="11" hasCustomPrompt="1"/>
          </p:nvPr>
        </p:nvSpPr>
        <p:spPr>
          <a:xfrm>
            <a:off x="269240" y="6409678"/>
            <a:ext cx="2626360" cy="372122"/>
          </a:xfrm>
          <a:prstGeom prst="rect">
            <a:avLst/>
          </a:prstGeom>
        </p:spPr>
        <p:txBody>
          <a:bodyPr/>
          <a:lstStyle>
            <a:lvl1pPr>
              <a:defRPr sz="800" b="0">
                <a:solidFill>
                  <a:schemeClr val="tx1"/>
                </a:solidFill>
                <a:latin typeface="Arial" panose="020B0604020202020204" pitchFamily="34" charset="0"/>
                <a:cs typeface="Arial" panose="020B0604020202020204" pitchFamily="34" charset="0"/>
              </a:defRPr>
            </a:lvl1pPr>
          </a:lstStyle>
          <a:p>
            <a:r>
              <a:rPr lang="en-US" dirty="0"/>
              <a:t>Add Footer Here</a:t>
            </a:r>
          </a:p>
        </p:txBody>
      </p:sp>
      <p:sp>
        <p:nvSpPr>
          <p:cNvPr id="14" name="Title 20">
            <a:extLst>
              <a:ext uri="{FF2B5EF4-FFF2-40B4-BE49-F238E27FC236}">
                <a16:creationId xmlns:a16="http://schemas.microsoft.com/office/drawing/2014/main" id="{C5392445-2AFD-4B64-90B1-C9C205E192BF}"/>
              </a:ext>
            </a:extLst>
          </p:cNvPr>
          <p:cNvSpPr>
            <a:spLocks noGrp="1"/>
          </p:cNvSpPr>
          <p:nvPr>
            <p:ph type="title" hasCustomPrompt="1"/>
          </p:nvPr>
        </p:nvSpPr>
        <p:spPr>
          <a:xfrm>
            <a:off x="269239" y="-9028"/>
            <a:ext cx="11617961" cy="875167"/>
          </a:xfrm>
          <a:prstGeom prst="rect">
            <a:avLst/>
          </a:prstGeom>
        </p:spPr>
        <p:txBody>
          <a:bodyPr vert="horz" lIns="0" anchor="b"/>
          <a:lstStyle>
            <a:lvl1pPr>
              <a:defRPr>
                <a:solidFill>
                  <a:schemeClr val="tx1"/>
                </a:solidFill>
                <a:latin typeface="Arial" panose="020B0604020202020204" pitchFamily="34" charset="0"/>
                <a:cs typeface="Arial" panose="020B0604020202020204" pitchFamily="34" charset="0"/>
              </a:defRPr>
            </a:lvl1pPr>
          </a:lstStyle>
          <a:p>
            <a:r>
              <a:rPr lang="en-US" dirty="0"/>
              <a:t>Click to Edit Header Style</a:t>
            </a:r>
          </a:p>
        </p:txBody>
      </p:sp>
      <p:cxnSp>
        <p:nvCxnSpPr>
          <p:cNvPr id="15" name="Straight Connector 14">
            <a:extLst>
              <a:ext uri="{FF2B5EF4-FFF2-40B4-BE49-F238E27FC236}">
                <a16:creationId xmlns:a16="http://schemas.microsoft.com/office/drawing/2014/main" id="{AC04DCB8-0E4A-433B-8A2A-9339731CE722}"/>
              </a:ext>
            </a:extLst>
          </p:cNvPr>
          <p:cNvCxnSpPr>
            <a:cxnSpLocks/>
          </p:cNvCxnSpPr>
          <p:nvPr userDrawn="1"/>
        </p:nvCxnSpPr>
        <p:spPr>
          <a:xfrm>
            <a:off x="269240" y="835025"/>
            <a:ext cx="11617960" cy="0"/>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6213149"/>
      </p:ext>
    </p:extLst>
  </p:cSld>
  <p:clrMapOvr>
    <a:masterClrMapping/>
  </p:clrMapOvr>
  <p:extLst>
    <p:ext uri="{DCECCB84-F9BA-43D5-87BE-67443E8EF086}">
      <p15:sldGuideLst xmlns:p15="http://schemas.microsoft.com/office/powerpoint/2012/main">
        <p15:guide id="1" orient="horz" pos="538">
          <p15:clr>
            <a:srgbClr val="FBAE40"/>
          </p15:clr>
        </p15:guide>
        <p15:guide id="2" pos="960">
          <p15:clr>
            <a:srgbClr val="FBAE40"/>
          </p15:clr>
        </p15:guide>
        <p15:guide id="3" orient="horz">
          <p15:clr>
            <a:srgbClr val="FBAE40"/>
          </p15:clr>
        </p15:guide>
        <p15:guide id="4" orient="horz" pos="3888">
          <p15:clr>
            <a:srgbClr val="FBAE40"/>
          </p15:clr>
        </p15:guide>
        <p15:guide id="5" pos="7296">
          <p15:clr>
            <a:srgbClr val="FBAE40"/>
          </p15:clr>
        </p15:guide>
        <p15:guide id="7" orient="horz" pos="3960">
          <p15:clr>
            <a:srgbClr val="FBAE40"/>
          </p15:clr>
        </p15:guide>
        <p15:guide id="8" orient="horz" pos="4224">
          <p15:clr>
            <a:srgbClr val="FBAE40"/>
          </p15:clr>
        </p15:guide>
        <p15:guide id="9" pos="38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2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2485448404"/>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2" name="Text Placeholder 7">
            <a:extLst>
              <a:ext uri="{FF2B5EF4-FFF2-40B4-BE49-F238E27FC236}">
                <a16:creationId xmlns:a16="http://schemas.microsoft.com/office/drawing/2014/main" id="{724803BD-979E-4FCA-88A8-7096D68E6C02}"/>
              </a:ext>
            </a:extLst>
          </p:cNvPr>
          <p:cNvSpPr>
            <a:spLocks noGrp="1"/>
          </p:cNvSpPr>
          <p:nvPr>
            <p:ph type="body" sz="quarter" idx="12" hasCustomPrompt="1"/>
          </p:nvPr>
        </p:nvSpPr>
        <p:spPr>
          <a:xfrm>
            <a:off x="269241" y="5956917"/>
            <a:ext cx="11617960" cy="397305"/>
          </a:xfrm>
          <a:prstGeom prst="rect">
            <a:avLst/>
          </a:prstGeom>
          <a:solidFill>
            <a:schemeClr val="bg2"/>
          </a:solidFill>
        </p:spPr>
        <p:txBody>
          <a:bodyPr anchor="ctr"/>
          <a:lstStyle>
            <a:lvl1pPr algn="ctr">
              <a:defRPr sz="1600">
                <a:solidFill>
                  <a:schemeClr val="accent5"/>
                </a:solidFill>
                <a:latin typeface="Arial" panose="020B0604020202020204" pitchFamily="34" charset="0"/>
                <a:cs typeface="Arial" panose="020B0604020202020204" pitchFamily="34" charset="0"/>
              </a:defRPr>
            </a:lvl1pPr>
          </a:lstStyle>
          <a:p>
            <a:pPr lvl="0"/>
            <a:r>
              <a:rPr lang="en-US" dirty="0"/>
              <a:t>Key takeaway texts</a:t>
            </a:r>
          </a:p>
        </p:txBody>
      </p:sp>
      <p:sp>
        <p:nvSpPr>
          <p:cNvPr id="13" name="Text Placeholder 3"/>
          <p:cNvSpPr>
            <a:spLocks noGrp="1"/>
          </p:cNvSpPr>
          <p:nvPr>
            <p:ph type="body" sz="quarter" idx="11" hasCustomPrompt="1"/>
          </p:nvPr>
        </p:nvSpPr>
        <p:spPr>
          <a:xfrm>
            <a:off x="269241" y="6409678"/>
            <a:ext cx="2626359" cy="372122"/>
          </a:xfrm>
          <a:prstGeom prst="rect">
            <a:avLst/>
          </a:prstGeom>
        </p:spPr>
        <p:txBody>
          <a:bodyPr/>
          <a:lstStyle>
            <a:lvl1pPr>
              <a:defRPr sz="800" b="0">
                <a:solidFill>
                  <a:schemeClr val="tx1"/>
                </a:solidFill>
                <a:latin typeface="Arial" panose="020B0604020202020204" pitchFamily="34" charset="0"/>
                <a:cs typeface="Arial" panose="020B0604020202020204" pitchFamily="34" charset="0"/>
              </a:defRPr>
            </a:lvl1pPr>
          </a:lstStyle>
          <a:p>
            <a:r>
              <a:rPr lang="en-US" dirty="0"/>
              <a:t>Add Footer Here</a:t>
            </a:r>
          </a:p>
        </p:txBody>
      </p:sp>
      <p:sp>
        <p:nvSpPr>
          <p:cNvPr id="20" name="Title 20">
            <a:extLst>
              <a:ext uri="{FF2B5EF4-FFF2-40B4-BE49-F238E27FC236}">
                <a16:creationId xmlns:a16="http://schemas.microsoft.com/office/drawing/2014/main" id="{C5392445-2AFD-4B64-90B1-C9C205E192BF}"/>
              </a:ext>
            </a:extLst>
          </p:cNvPr>
          <p:cNvSpPr>
            <a:spLocks noGrp="1"/>
          </p:cNvSpPr>
          <p:nvPr>
            <p:ph type="title" hasCustomPrompt="1"/>
          </p:nvPr>
        </p:nvSpPr>
        <p:spPr>
          <a:xfrm>
            <a:off x="269239" y="-9028"/>
            <a:ext cx="11617961" cy="875167"/>
          </a:xfrm>
          <a:prstGeom prst="rect">
            <a:avLst/>
          </a:prstGeom>
        </p:spPr>
        <p:txBody>
          <a:bodyPr vert="horz" lIns="0" anchor="b"/>
          <a:lstStyle>
            <a:lvl1pPr>
              <a:defRPr>
                <a:solidFill>
                  <a:schemeClr val="tx1"/>
                </a:solidFill>
                <a:latin typeface="Arial" panose="020B0604020202020204" pitchFamily="34" charset="0"/>
                <a:cs typeface="Arial" panose="020B0604020202020204" pitchFamily="34" charset="0"/>
              </a:defRPr>
            </a:lvl1pPr>
          </a:lstStyle>
          <a:p>
            <a:r>
              <a:rPr lang="en-US" dirty="0"/>
              <a:t>Click to Edit Header Style</a:t>
            </a:r>
          </a:p>
        </p:txBody>
      </p:sp>
      <p:sp>
        <p:nvSpPr>
          <p:cNvPr id="10" name="Content Placeholder 29">
            <a:extLst>
              <a:ext uri="{FF2B5EF4-FFF2-40B4-BE49-F238E27FC236}">
                <a16:creationId xmlns:a16="http://schemas.microsoft.com/office/drawing/2014/main" id="{70267E7F-1561-45D0-8239-C2F19CAB1D53}"/>
              </a:ext>
            </a:extLst>
          </p:cNvPr>
          <p:cNvSpPr>
            <a:spLocks noGrp="1"/>
          </p:cNvSpPr>
          <p:nvPr>
            <p:ph sz="quarter" idx="10"/>
          </p:nvPr>
        </p:nvSpPr>
        <p:spPr>
          <a:xfrm>
            <a:off x="269239" y="1104900"/>
            <a:ext cx="11617961" cy="4838700"/>
          </a:xfrm>
          <a:prstGeom prst="rect">
            <a:avLst/>
          </a:prstGeom>
        </p:spPr>
        <p:txBody>
          <a:bodyPr lIns="0"/>
          <a:lstStyle>
            <a:lvl1pPr marL="228600" indent="-228600">
              <a:lnSpc>
                <a:spcPct val="100000"/>
              </a:lnSpc>
              <a:spcBef>
                <a:spcPts val="600"/>
              </a:spcBef>
              <a:buClr>
                <a:schemeClr val="tx1"/>
              </a:buClr>
              <a:buSzPct val="90000"/>
              <a:buFont typeface="Wingdings" panose="05000000000000000000" pitchFamily="2" charset="2"/>
              <a:buChar char="§"/>
              <a:defRPr sz="2000" b="0">
                <a:solidFill>
                  <a:schemeClr val="tx1"/>
                </a:solidFill>
                <a:latin typeface="Arial" panose="020B0604020202020204" pitchFamily="34" charset="0"/>
                <a:cs typeface="Arial" panose="020B0604020202020204" pitchFamily="34" charset="0"/>
              </a:defRPr>
            </a:lvl1pPr>
            <a:lvl2pPr marL="457200" indent="-228600">
              <a:lnSpc>
                <a:spcPct val="100000"/>
              </a:lnSpc>
              <a:spcBef>
                <a:spcPts val="600"/>
              </a:spcBef>
              <a:buClr>
                <a:schemeClr val="tx1"/>
              </a:buClr>
              <a:buFont typeface="Arial" panose="020B0604020202020204" pitchFamily="34" charset="0"/>
              <a:buChar char="-"/>
              <a:defRPr sz="1800">
                <a:solidFill>
                  <a:schemeClr val="tx1"/>
                </a:solidFill>
                <a:latin typeface="Arial" panose="020B0604020202020204" pitchFamily="34" charset="0"/>
                <a:cs typeface="Arial" panose="020B0604020202020204" pitchFamily="34" charset="0"/>
              </a:defRPr>
            </a:lvl2pPr>
            <a:lvl3pPr marL="685800" indent="-228600">
              <a:lnSpc>
                <a:spcPct val="100000"/>
              </a:lnSpc>
              <a:spcBef>
                <a:spcPts val="600"/>
              </a:spcBef>
              <a:buClr>
                <a:schemeClr val="tx1"/>
              </a:buClr>
              <a:buFont typeface="Symbol" panose="05050102010706020507" pitchFamily="18" charset="2"/>
              <a:buChar char="-"/>
              <a:defRPr sz="1600">
                <a:solidFill>
                  <a:schemeClr val="tx1"/>
                </a:solidFill>
                <a:latin typeface="Arial" panose="020B0604020202020204" pitchFamily="34" charset="0"/>
                <a:cs typeface="Arial" panose="020B0604020202020204" pitchFamily="34" charset="0"/>
              </a:defRPr>
            </a:lvl3pPr>
            <a:lvl4pPr marL="914400" indent="-228600">
              <a:lnSpc>
                <a:spcPct val="100000"/>
              </a:lnSpc>
              <a:spcBef>
                <a:spcPts val="600"/>
              </a:spcBef>
              <a:buClr>
                <a:schemeClr val="tx1"/>
              </a:buClr>
              <a:buFont typeface="Symbol" panose="05050102010706020507" pitchFamily="18" charset="2"/>
              <a:buChar char="-"/>
              <a:defRPr sz="1400">
                <a:solidFill>
                  <a:schemeClr val="tx1"/>
                </a:solidFill>
                <a:latin typeface="Arial" panose="020B0604020202020204" pitchFamily="34" charset="0"/>
                <a:cs typeface="Arial" panose="020B0604020202020204" pitchFamily="34" charset="0"/>
              </a:defRPr>
            </a:lvl4pPr>
            <a:lvl5pPr marL="1143000" indent="-228600">
              <a:lnSpc>
                <a:spcPct val="100000"/>
              </a:lnSpc>
              <a:spcBef>
                <a:spcPts val="600"/>
              </a:spcBef>
              <a:buClr>
                <a:schemeClr val="tx1"/>
              </a:buClr>
              <a:buFont typeface="Symbol" panose="05050102010706020507" pitchFamily="18" charset="2"/>
              <a:buChar char="-"/>
              <a:defRPr sz="120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a:extLst>
              <a:ext uri="{FF2B5EF4-FFF2-40B4-BE49-F238E27FC236}">
                <a16:creationId xmlns:a16="http://schemas.microsoft.com/office/drawing/2014/main" id="{AC04DCB8-0E4A-433B-8A2A-9339731CE722}"/>
              </a:ext>
            </a:extLst>
          </p:cNvPr>
          <p:cNvCxnSpPr>
            <a:cxnSpLocks/>
          </p:cNvCxnSpPr>
          <p:nvPr userDrawn="1"/>
        </p:nvCxnSpPr>
        <p:spPr>
          <a:xfrm>
            <a:off x="269240" y="835025"/>
            <a:ext cx="11617960" cy="0"/>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6259303"/>
      </p:ext>
    </p:extLst>
  </p:cSld>
  <p:clrMapOvr>
    <a:masterClrMapping/>
  </p:clrMapOvr>
  <p:extLst>
    <p:ext uri="{DCECCB84-F9BA-43D5-87BE-67443E8EF086}">
      <p15:sldGuideLst xmlns:p15="http://schemas.microsoft.com/office/powerpoint/2012/main">
        <p15:guide id="1" orient="horz" pos="538">
          <p15:clr>
            <a:srgbClr val="FBAE40"/>
          </p15:clr>
        </p15:guide>
        <p15:guide id="2" pos="960">
          <p15:clr>
            <a:srgbClr val="FBAE40"/>
          </p15:clr>
        </p15:guide>
        <p15:guide id="3" orient="horz">
          <p15:clr>
            <a:srgbClr val="FBAE40"/>
          </p15:clr>
        </p15:guide>
        <p15:guide id="4" orient="horz" pos="3888">
          <p15:clr>
            <a:srgbClr val="FBAE40"/>
          </p15:clr>
        </p15:guide>
        <p15:guide id="5" pos="7296">
          <p15:clr>
            <a:srgbClr val="FBAE40"/>
          </p15:clr>
        </p15:guide>
        <p15:guide id="6" orient="horz" pos="3744">
          <p15:clr>
            <a:srgbClr val="FBAE40"/>
          </p15:clr>
        </p15:guide>
        <p15:guide id="7" orient="horz" pos="3960">
          <p15:clr>
            <a:srgbClr val="FBAE40"/>
          </p15:clr>
        </p15:guide>
        <p15:guide id="8" orient="horz" pos="4224">
          <p15:clr>
            <a:srgbClr val="FBAE40"/>
          </p15:clr>
        </p15:guide>
        <p15:guide id="9" pos="38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3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3375945713"/>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2" name="Text Placeholder 7">
            <a:extLst>
              <a:ext uri="{FF2B5EF4-FFF2-40B4-BE49-F238E27FC236}">
                <a16:creationId xmlns:a16="http://schemas.microsoft.com/office/drawing/2014/main" id="{724803BD-979E-4FCA-88A8-7096D68E6C02}"/>
              </a:ext>
            </a:extLst>
          </p:cNvPr>
          <p:cNvSpPr>
            <a:spLocks noGrp="1"/>
          </p:cNvSpPr>
          <p:nvPr>
            <p:ph type="body" sz="quarter" idx="12" hasCustomPrompt="1"/>
          </p:nvPr>
        </p:nvSpPr>
        <p:spPr>
          <a:xfrm>
            <a:off x="269239" y="5956917"/>
            <a:ext cx="11617961" cy="397305"/>
          </a:xfrm>
          <a:prstGeom prst="rect">
            <a:avLst/>
          </a:prstGeom>
          <a:solidFill>
            <a:schemeClr val="bg2"/>
          </a:solidFill>
        </p:spPr>
        <p:txBody>
          <a:bodyPr anchor="ctr"/>
          <a:lstStyle>
            <a:lvl1pPr algn="ctr">
              <a:defRPr sz="1600">
                <a:solidFill>
                  <a:schemeClr val="accent5"/>
                </a:solidFill>
                <a:latin typeface="Arial" panose="020B0604020202020204" pitchFamily="34" charset="0"/>
                <a:cs typeface="Arial" panose="020B0604020202020204" pitchFamily="34" charset="0"/>
              </a:defRPr>
            </a:lvl1pPr>
          </a:lstStyle>
          <a:p>
            <a:pPr lvl="0"/>
            <a:r>
              <a:rPr lang="en-US" dirty="0"/>
              <a:t>Key takeaway texts</a:t>
            </a:r>
          </a:p>
        </p:txBody>
      </p:sp>
      <p:sp>
        <p:nvSpPr>
          <p:cNvPr id="13" name="Text Placeholder 3"/>
          <p:cNvSpPr>
            <a:spLocks noGrp="1"/>
          </p:cNvSpPr>
          <p:nvPr>
            <p:ph type="body" sz="quarter" idx="11" hasCustomPrompt="1"/>
          </p:nvPr>
        </p:nvSpPr>
        <p:spPr>
          <a:xfrm>
            <a:off x="269240" y="6409678"/>
            <a:ext cx="2626360" cy="372122"/>
          </a:xfrm>
          <a:prstGeom prst="rect">
            <a:avLst/>
          </a:prstGeom>
        </p:spPr>
        <p:txBody>
          <a:bodyPr/>
          <a:lstStyle>
            <a:lvl1pPr>
              <a:defRPr sz="800" b="0">
                <a:solidFill>
                  <a:schemeClr val="tx1"/>
                </a:solidFill>
                <a:latin typeface="Arial" panose="020B0604020202020204" pitchFamily="34" charset="0"/>
                <a:cs typeface="Arial" panose="020B0604020202020204" pitchFamily="34" charset="0"/>
              </a:defRPr>
            </a:lvl1pPr>
          </a:lstStyle>
          <a:p>
            <a:r>
              <a:rPr lang="en-US" dirty="0"/>
              <a:t>Add Footer Here</a:t>
            </a:r>
          </a:p>
        </p:txBody>
      </p:sp>
      <p:sp>
        <p:nvSpPr>
          <p:cNvPr id="20" name="Title 20">
            <a:extLst>
              <a:ext uri="{FF2B5EF4-FFF2-40B4-BE49-F238E27FC236}">
                <a16:creationId xmlns:a16="http://schemas.microsoft.com/office/drawing/2014/main" id="{C5392445-2AFD-4B64-90B1-C9C205E192BF}"/>
              </a:ext>
            </a:extLst>
          </p:cNvPr>
          <p:cNvSpPr>
            <a:spLocks noGrp="1"/>
          </p:cNvSpPr>
          <p:nvPr>
            <p:ph type="title" hasCustomPrompt="1"/>
          </p:nvPr>
        </p:nvSpPr>
        <p:spPr>
          <a:xfrm>
            <a:off x="269239" y="-9028"/>
            <a:ext cx="11617961" cy="875167"/>
          </a:xfrm>
          <a:prstGeom prst="rect">
            <a:avLst/>
          </a:prstGeom>
        </p:spPr>
        <p:txBody>
          <a:bodyPr vert="horz" lIns="0" anchor="b"/>
          <a:lstStyle>
            <a:lvl1pPr>
              <a:defRPr>
                <a:solidFill>
                  <a:schemeClr val="tx1"/>
                </a:solidFill>
                <a:latin typeface="Arial" panose="020B0604020202020204" pitchFamily="34" charset="0"/>
                <a:cs typeface="Arial" panose="020B0604020202020204" pitchFamily="34" charset="0"/>
              </a:defRPr>
            </a:lvl1pPr>
          </a:lstStyle>
          <a:p>
            <a:r>
              <a:rPr lang="en-US" dirty="0"/>
              <a:t>Click to Edit Header Style</a:t>
            </a:r>
          </a:p>
        </p:txBody>
      </p:sp>
      <p:cxnSp>
        <p:nvCxnSpPr>
          <p:cNvPr id="14" name="Straight Connector 13">
            <a:extLst>
              <a:ext uri="{FF2B5EF4-FFF2-40B4-BE49-F238E27FC236}">
                <a16:creationId xmlns:a16="http://schemas.microsoft.com/office/drawing/2014/main" id="{AC04DCB8-0E4A-433B-8A2A-9339731CE722}"/>
              </a:ext>
            </a:extLst>
          </p:cNvPr>
          <p:cNvCxnSpPr>
            <a:cxnSpLocks/>
          </p:cNvCxnSpPr>
          <p:nvPr userDrawn="1"/>
        </p:nvCxnSpPr>
        <p:spPr>
          <a:xfrm>
            <a:off x="269240" y="835025"/>
            <a:ext cx="11617960" cy="0"/>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434235"/>
      </p:ext>
    </p:extLst>
  </p:cSld>
  <p:clrMapOvr>
    <a:masterClrMapping/>
  </p:clrMapOvr>
  <p:extLst>
    <p:ext uri="{DCECCB84-F9BA-43D5-87BE-67443E8EF086}">
      <p15:sldGuideLst xmlns:p15="http://schemas.microsoft.com/office/powerpoint/2012/main">
        <p15:guide id="1" orient="horz" pos="538">
          <p15:clr>
            <a:srgbClr val="FBAE40"/>
          </p15:clr>
        </p15:guide>
        <p15:guide id="2" pos="960">
          <p15:clr>
            <a:srgbClr val="FBAE40"/>
          </p15:clr>
        </p15:guide>
        <p15:guide id="3" orient="horz">
          <p15:clr>
            <a:srgbClr val="FBAE40"/>
          </p15:clr>
        </p15:guide>
        <p15:guide id="4" orient="horz" pos="3888">
          <p15:clr>
            <a:srgbClr val="FBAE40"/>
          </p15:clr>
        </p15:guide>
        <p15:guide id="5" pos="7296">
          <p15:clr>
            <a:srgbClr val="FBAE40"/>
          </p15:clr>
        </p15:guide>
        <p15:guide id="6" orient="horz" pos="3744">
          <p15:clr>
            <a:srgbClr val="FBAE40"/>
          </p15:clr>
        </p15:guide>
        <p15:guide id="7" orient="horz" pos="3960">
          <p15:clr>
            <a:srgbClr val="FBAE40"/>
          </p15:clr>
        </p15:guide>
        <p15:guide id="8" orient="horz" pos="4224">
          <p15:clr>
            <a:srgbClr val="FBAE40"/>
          </p15:clr>
        </p15:guide>
        <p15:guide id="9" pos="38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9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1899011103"/>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2" name="Text Placeholder 3"/>
          <p:cNvSpPr>
            <a:spLocks noGrp="1"/>
          </p:cNvSpPr>
          <p:nvPr>
            <p:ph type="body" sz="quarter" idx="11" hasCustomPrompt="1"/>
          </p:nvPr>
        </p:nvSpPr>
        <p:spPr>
          <a:xfrm>
            <a:off x="269240" y="6409678"/>
            <a:ext cx="2626360" cy="372122"/>
          </a:xfrm>
          <a:prstGeom prst="rect">
            <a:avLst/>
          </a:prstGeom>
        </p:spPr>
        <p:txBody>
          <a:bodyPr/>
          <a:lstStyle>
            <a:lvl1pPr>
              <a:defRPr sz="800" b="0">
                <a:solidFill>
                  <a:schemeClr val="tx1"/>
                </a:solidFill>
                <a:latin typeface="Arial" panose="020B0604020202020204" pitchFamily="34" charset="0"/>
                <a:cs typeface="Arial" panose="020B0604020202020204" pitchFamily="34" charset="0"/>
              </a:defRPr>
            </a:lvl1pPr>
          </a:lstStyle>
          <a:p>
            <a:r>
              <a:rPr lang="en-US" dirty="0"/>
              <a:t>Add Footer Here</a:t>
            </a:r>
          </a:p>
        </p:txBody>
      </p:sp>
      <p:sp>
        <p:nvSpPr>
          <p:cNvPr id="14" name="Title 20">
            <a:extLst>
              <a:ext uri="{FF2B5EF4-FFF2-40B4-BE49-F238E27FC236}">
                <a16:creationId xmlns:a16="http://schemas.microsoft.com/office/drawing/2014/main" id="{C5392445-2AFD-4B64-90B1-C9C205E192BF}"/>
              </a:ext>
            </a:extLst>
          </p:cNvPr>
          <p:cNvSpPr>
            <a:spLocks noGrp="1"/>
          </p:cNvSpPr>
          <p:nvPr>
            <p:ph type="title" hasCustomPrompt="1"/>
          </p:nvPr>
        </p:nvSpPr>
        <p:spPr>
          <a:xfrm>
            <a:off x="269239" y="-9028"/>
            <a:ext cx="11617961" cy="875167"/>
          </a:xfrm>
          <a:prstGeom prst="rect">
            <a:avLst/>
          </a:prstGeom>
        </p:spPr>
        <p:txBody>
          <a:bodyPr vert="horz" lIns="0" anchor="b"/>
          <a:lstStyle>
            <a:lvl1pPr>
              <a:defRPr>
                <a:solidFill>
                  <a:schemeClr val="tx1"/>
                </a:solidFill>
                <a:latin typeface="Arial" panose="020B0604020202020204" pitchFamily="34" charset="0"/>
                <a:cs typeface="Arial" panose="020B0604020202020204" pitchFamily="34" charset="0"/>
              </a:defRPr>
            </a:lvl1pPr>
          </a:lstStyle>
          <a:p>
            <a:r>
              <a:rPr lang="en-US" dirty="0"/>
              <a:t>Click to Edit Header Style</a:t>
            </a:r>
          </a:p>
        </p:txBody>
      </p:sp>
      <p:cxnSp>
        <p:nvCxnSpPr>
          <p:cNvPr id="11" name="Straight Connector 10">
            <a:extLst>
              <a:ext uri="{FF2B5EF4-FFF2-40B4-BE49-F238E27FC236}">
                <a16:creationId xmlns:a16="http://schemas.microsoft.com/office/drawing/2014/main" id="{AC04DCB8-0E4A-433B-8A2A-9339731CE722}"/>
              </a:ext>
            </a:extLst>
          </p:cNvPr>
          <p:cNvCxnSpPr>
            <a:cxnSpLocks/>
          </p:cNvCxnSpPr>
          <p:nvPr userDrawn="1"/>
        </p:nvCxnSpPr>
        <p:spPr>
          <a:xfrm>
            <a:off x="269240" y="835025"/>
            <a:ext cx="11617960" cy="0"/>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8394407"/>
      </p:ext>
    </p:extLst>
  </p:cSld>
  <p:clrMapOvr>
    <a:masterClrMapping/>
  </p:clrMapOvr>
  <p:extLst>
    <p:ext uri="{DCECCB84-F9BA-43D5-87BE-67443E8EF086}">
      <p15:sldGuideLst xmlns:p15="http://schemas.microsoft.com/office/powerpoint/2012/main">
        <p15:guide id="1" orient="horz" pos="538">
          <p15:clr>
            <a:srgbClr val="FBAE40"/>
          </p15:clr>
        </p15:guide>
        <p15:guide id="2" pos="960">
          <p15:clr>
            <a:srgbClr val="FBAE40"/>
          </p15:clr>
        </p15:guide>
        <p15:guide id="3" orient="horz">
          <p15:clr>
            <a:srgbClr val="FBAE40"/>
          </p15:clr>
        </p15:guide>
        <p15:guide id="4" orient="horz" pos="3888">
          <p15:clr>
            <a:srgbClr val="FBAE40"/>
          </p15:clr>
        </p15:guide>
        <p15:guide id="5" pos="7296">
          <p15:clr>
            <a:srgbClr val="FBAE40"/>
          </p15:clr>
        </p15:guide>
        <p15:guide id="7" orient="horz" pos="3960">
          <p15:clr>
            <a:srgbClr val="FBAE40"/>
          </p15:clr>
        </p15:guide>
        <p15:guide id="8" orient="horz" pos="4224">
          <p15:clr>
            <a:srgbClr val="FBAE40"/>
          </p15:clr>
        </p15:guide>
        <p15:guide id="9" pos="38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7_Text Slide 2 (White)">
    <p:spTree>
      <p:nvGrpSpPr>
        <p:cNvPr id="1" name=""/>
        <p:cNvGrpSpPr/>
        <p:nvPr/>
      </p:nvGrpSpPr>
      <p:grpSpPr>
        <a:xfrm>
          <a:off x="0" y="0"/>
          <a:ext cx="0" cy="0"/>
          <a:chOff x="0" y="0"/>
          <a:chExt cx="0" cy="0"/>
        </a:xfrm>
      </p:grpSpPr>
      <p:pic>
        <p:nvPicPr>
          <p:cNvPr id="28" name="Picture 27" descr="A train pulling into a station&#10;&#10;Description automatically generated">
            <a:extLst>
              <a:ext uri="{FF2B5EF4-FFF2-40B4-BE49-F238E27FC236}">
                <a16:creationId xmlns:a16="http://schemas.microsoft.com/office/drawing/2014/main" id="{0F9D245B-50A5-4F55-B7FD-CD9F119E2BF3}"/>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5587698" y="0"/>
            <a:ext cx="6626327" cy="6861176"/>
          </a:xfrm>
          <a:prstGeom prst="rect">
            <a:avLst/>
          </a:prstGeom>
        </p:spPr>
      </p:pic>
      <p:sp>
        <p:nvSpPr>
          <p:cNvPr id="12" name="Rectangle 11">
            <a:extLst>
              <a:ext uri="{FF2B5EF4-FFF2-40B4-BE49-F238E27FC236}">
                <a16:creationId xmlns:a16="http://schemas.microsoft.com/office/drawing/2014/main" id="{4A2CBA38-23C3-42D7-9481-1BF3F89CD595}"/>
              </a:ext>
            </a:extLst>
          </p:cNvPr>
          <p:cNvSpPr/>
          <p:nvPr userDrawn="1"/>
        </p:nvSpPr>
        <p:spPr>
          <a:xfrm>
            <a:off x="-5002" y="5341616"/>
            <a:ext cx="5592700" cy="15163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err="1">
              <a:solidFill>
                <a:schemeClr val="accent5"/>
              </a:solidFill>
              <a:latin typeface="Arial" panose="020B0604020202020204" pitchFamily="34" charset="0"/>
              <a:cs typeface="Arial" panose="020B0604020202020204" pitchFamily="34" charset="0"/>
            </a:endParaRPr>
          </a:p>
        </p:txBody>
      </p:sp>
      <p:graphicFrame>
        <p:nvGraphicFramePr>
          <p:cNvPr id="2" name="Object 1" hidden="1"/>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2118" y="1589"/>
                        <a:ext cx="2116" cy="1587"/>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dirty="0" err="1">
              <a:solidFill>
                <a:schemeClr val="accent5"/>
              </a:solidFill>
              <a:latin typeface="Arial" panose="020B0604020202020204" pitchFamily="34" charset="0"/>
              <a:ea typeface="Roboto Light" panose="02000000000000000000" pitchFamily="2" charset="0"/>
              <a:cs typeface="Arial" panose="020B0604020202020204" pitchFamily="34" charset="0"/>
              <a:sym typeface="Arial" panose="020B0604020202020204" pitchFamily="34" charset="0"/>
            </a:endParaRPr>
          </a:p>
        </p:txBody>
      </p:sp>
      <p:sp>
        <p:nvSpPr>
          <p:cNvPr id="21" name="Title 1">
            <a:extLst>
              <a:ext uri="{FF2B5EF4-FFF2-40B4-BE49-F238E27FC236}">
                <a16:creationId xmlns:a16="http://schemas.microsoft.com/office/drawing/2014/main" id="{6DE4B844-16E0-4313-B497-9312C6CCFF72}"/>
              </a:ext>
            </a:extLst>
          </p:cNvPr>
          <p:cNvSpPr>
            <a:spLocks noGrp="1"/>
          </p:cNvSpPr>
          <p:nvPr>
            <p:ph type="ctrTitle" hasCustomPrompt="1"/>
          </p:nvPr>
        </p:nvSpPr>
        <p:spPr>
          <a:xfrm>
            <a:off x="542925" y="838200"/>
            <a:ext cx="4714870" cy="1459517"/>
          </a:xfrm>
          <a:prstGeom prst="rect">
            <a:avLst/>
          </a:prstGeom>
        </p:spPr>
        <p:txBody>
          <a:bodyPr lIns="0" anchor="b">
            <a:normAutofit/>
          </a:bodyPr>
          <a:lstStyle>
            <a:lvl1pPr algn="l">
              <a:defRPr sz="4000" b="0" i="0" cap="none" spc="-150" baseline="0">
                <a:solidFill>
                  <a:schemeClr val="bg2"/>
                </a:solidFill>
                <a:latin typeface="Arial" panose="020B0604020202020204" pitchFamily="34" charset="0"/>
                <a:ea typeface="Roboto Light" charset="0"/>
                <a:cs typeface="Arial" panose="020B0604020202020204" pitchFamily="34" charset="0"/>
              </a:defRPr>
            </a:lvl1pPr>
          </a:lstStyle>
          <a:p>
            <a:r>
              <a:rPr lang="en-US" dirty="0"/>
              <a:t>Slide Divider Title</a:t>
            </a:r>
          </a:p>
        </p:txBody>
      </p:sp>
      <p:sp>
        <p:nvSpPr>
          <p:cNvPr id="22" name="Subtitle 2">
            <a:extLst>
              <a:ext uri="{FF2B5EF4-FFF2-40B4-BE49-F238E27FC236}">
                <a16:creationId xmlns:a16="http://schemas.microsoft.com/office/drawing/2014/main" id="{960926CA-791C-45A0-A78A-3FC27462DAF7}"/>
              </a:ext>
            </a:extLst>
          </p:cNvPr>
          <p:cNvSpPr>
            <a:spLocks noGrp="1"/>
          </p:cNvSpPr>
          <p:nvPr userDrawn="1">
            <p:ph type="subTitle" idx="1" hasCustomPrompt="1"/>
          </p:nvPr>
        </p:nvSpPr>
        <p:spPr>
          <a:xfrm>
            <a:off x="542925" y="2534474"/>
            <a:ext cx="4714869" cy="894526"/>
          </a:xfrm>
          <a:prstGeom prst="rect">
            <a:avLst/>
          </a:prstGeom>
        </p:spPr>
        <p:txBody>
          <a:bodyPr lIns="0"/>
          <a:lstStyle>
            <a:lvl1pPr marL="0" indent="0" algn="l">
              <a:buNone/>
              <a:defRPr sz="2400" b="0" i="0">
                <a:solidFill>
                  <a:schemeClr val="tx1"/>
                </a:solidFill>
                <a:latin typeface="Arial" panose="020B0604020202020204" pitchFamily="34" charset="0"/>
                <a:ea typeface="Roboto"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Divider Sub-Title</a:t>
            </a:r>
          </a:p>
        </p:txBody>
      </p:sp>
      <p:cxnSp>
        <p:nvCxnSpPr>
          <p:cNvPr id="4" name="Straight Connector 3">
            <a:extLst>
              <a:ext uri="{FF2B5EF4-FFF2-40B4-BE49-F238E27FC236}">
                <a16:creationId xmlns:a16="http://schemas.microsoft.com/office/drawing/2014/main" id="{4821185B-1797-45C5-B4DB-6C99EE6607DF}"/>
              </a:ext>
            </a:extLst>
          </p:cNvPr>
          <p:cNvCxnSpPr>
            <a:cxnSpLocks/>
          </p:cNvCxnSpPr>
          <p:nvPr userDrawn="1"/>
        </p:nvCxnSpPr>
        <p:spPr>
          <a:xfrm>
            <a:off x="4279900" y="2540000"/>
            <a:ext cx="0" cy="1816100"/>
          </a:xfrm>
          <a:prstGeom prst="line">
            <a:avLst/>
          </a:prstGeom>
          <a:ln w="28575">
            <a:solidFill>
              <a:schemeClr val="accent5"/>
            </a:solidFill>
            <a:tailEnd type="none"/>
          </a:ln>
        </p:spPr>
        <p:style>
          <a:lnRef idx="1">
            <a:schemeClr val="accent1"/>
          </a:lnRef>
          <a:fillRef idx="0">
            <a:schemeClr val="accent1"/>
          </a:fillRef>
          <a:effectRef idx="0">
            <a:schemeClr val="accent1"/>
          </a:effectRef>
          <a:fontRef idx="minor">
            <a:schemeClr val="tx1"/>
          </a:fontRef>
        </p:style>
      </p:cxnSp>
      <p:sp>
        <p:nvSpPr>
          <p:cNvPr id="3" name="Rectangle 2" hidden="1"/>
          <p:cNvSpPr/>
          <p:nvPr userDrawn="1">
            <p:custDataLst>
              <p:tags r:id="rId3"/>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1" i="0" baseline="0" dirty="0" err="1">
              <a:solidFill>
                <a:schemeClr val="accent5"/>
              </a:solidFill>
              <a:latin typeface="Arial" panose="020B0604020202020204" pitchFamily="34" charset="0"/>
              <a:ea typeface="Roboto Light" panose="02000000000000000000" pitchFamily="2" charset="0"/>
              <a:cs typeface="Arial" panose="020B0604020202020204" pitchFamily="34" charset="0"/>
              <a:sym typeface="Arial" panose="020B0604020202020204" pitchFamily="34" charset="0"/>
            </a:endParaRPr>
          </a:p>
        </p:txBody>
      </p:sp>
      <p:pic>
        <p:nvPicPr>
          <p:cNvPr id="6" name="Picture 5">
            <a:extLst>
              <a:ext uri="{FF2B5EF4-FFF2-40B4-BE49-F238E27FC236}">
                <a16:creationId xmlns:a16="http://schemas.microsoft.com/office/drawing/2014/main" id="{6938211B-2771-4719-BECE-639B4DBA7B9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l="-13764" t="-3808"/>
          <a:stretch/>
        </p:blipFill>
        <p:spPr>
          <a:xfrm>
            <a:off x="9754226" y="4823606"/>
            <a:ext cx="2513974" cy="2057398"/>
          </a:xfrm>
          <a:prstGeom prst="rect">
            <a:avLst/>
          </a:prstGeom>
          <a:solidFill>
            <a:schemeClr val="tx1">
              <a:lumMod val="95000"/>
              <a:lumOff val="5000"/>
              <a:alpha val="0"/>
            </a:schemeClr>
          </a:solidFill>
        </p:spPr>
      </p:pic>
      <p:sp>
        <p:nvSpPr>
          <p:cNvPr id="7" name="Rectangle 6">
            <a:extLst>
              <a:ext uri="{FF2B5EF4-FFF2-40B4-BE49-F238E27FC236}">
                <a16:creationId xmlns:a16="http://schemas.microsoft.com/office/drawing/2014/main" id="{AD231E3E-3101-488B-A6C4-154FBC6326A8}"/>
              </a:ext>
            </a:extLst>
          </p:cNvPr>
          <p:cNvSpPr/>
          <p:nvPr userDrawn="1"/>
        </p:nvSpPr>
        <p:spPr>
          <a:xfrm>
            <a:off x="532860" y="2348400"/>
            <a:ext cx="4723415" cy="36000"/>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dirty="0">
              <a:solidFill>
                <a:schemeClr val="tx2"/>
              </a:solidFill>
              <a:latin typeface="Arial" panose="020B0604020202020204" pitchFamily="34" charset="0"/>
              <a:cs typeface="Arial" panose="020B0604020202020204" pitchFamily="34" charset="0"/>
            </a:endParaRPr>
          </a:p>
        </p:txBody>
      </p:sp>
      <p:sp>
        <p:nvSpPr>
          <p:cNvPr id="13" name="Slide Number Placeholder 7">
            <a:extLst>
              <a:ext uri="{FF2B5EF4-FFF2-40B4-BE49-F238E27FC236}">
                <a16:creationId xmlns:a16="http://schemas.microsoft.com/office/drawing/2014/main" id="{B0795597-9C18-40AE-AB07-E73C7BA184D7}"/>
              </a:ext>
            </a:extLst>
          </p:cNvPr>
          <p:cNvSpPr txBox="1">
            <a:spLocks/>
          </p:cNvSpPr>
          <p:nvPr userDrawn="1"/>
        </p:nvSpPr>
        <p:spPr>
          <a:xfrm>
            <a:off x="4800600" y="6324600"/>
            <a:ext cx="406401" cy="410474"/>
          </a:xfrm>
          <a:prstGeom prst="rect">
            <a:avLst/>
          </a:prstGeom>
        </p:spPr>
        <p:txBody>
          <a:bodyPr vert="horz" lIns="91440" tIns="45720" rIns="91440" bIns="0" rtlCol="0" anchor="b"/>
          <a:lstStyle>
            <a:defPPr>
              <a:defRPr lang="en-US"/>
            </a:defPPr>
            <a:lvl1pPr marL="0" algn="ctr"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01BDDF-0CED-436F-BB06-DB92F81C7927}" type="slidenum">
              <a:rPr lang="en-US" smtClean="0">
                <a:solidFill>
                  <a:schemeClr val="bg1">
                    <a:lumMod val="50000"/>
                    <a:lumOff val="50000"/>
                  </a:schemeClr>
                </a:solidFill>
              </a:rPr>
              <a:pPr/>
              <a:t>‹#›</a:t>
            </a:fld>
            <a:endParaRPr lang="en-US" dirty="0">
              <a:solidFill>
                <a:schemeClr val="bg1">
                  <a:lumMod val="50000"/>
                  <a:lumOff val="50000"/>
                </a:schemeClr>
              </a:solidFill>
            </a:endParaRPr>
          </a:p>
        </p:txBody>
      </p:sp>
      <p:pic>
        <p:nvPicPr>
          <p:cNvPr id="14" name="Graphic 29">
            <a:extLst>
              <a:ext uri="{FF2B5EF4-FFF2-40B4-BE49-F238E27FC236}">
                <a16:creationId xmlns:a16="http://schemas.microsoft.com/office/drawing/2014/main" id="{39138CE9-55B8-4B64-BFA2-0F2482A5EF39}"/>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97289" y="6430377"/>
            <a:ext cx="469511" cy="304697"/>
          </a:xfrm>
          <a:prstGeom prst="rect">
            <a:avLst/>
          </a:prstGeom>
        </p:spPr>
      </p:pic>
    </p:spTree>
    <p:extLst>
      <p:ext uri="{BB962C8B-B14F-4D97-AF65-F5344CB8AC3E}">
        <p14:creationId xmlns:p14="http://schemas.microsoft.com/office/powerpoint/2010/main" val="253216283"/>
      </p:ext>
    </p:extLst>
  </p:cSld>
  <p:clrMapOvr>
    <a:masterClrMapping/>
  </p:clrMapOvr>
  <p:extLst>
    <p:ext uri="{DCECCB84-F9BA-43D5-87BE-67443E8EF086}">
      <p15:sldGuideLst xmlns:p15="http://schemas.microsoft.com/office/powerpoint/2012/main">
        <p15:guide id="1" orient="horz" pos="538">
          <p15:clr>
            <a:srgbClr val="FBAE40"/>
          </p15:clr>
        </p15:guide>
        <p15:guide id="2" pos="960">
          <p15:clr>
            <a:srgbClr val="FBAE40"/>
          </p15:clr>
        </p15:guide>
        <p15:guide id="3" orient="horz">
          <p15:clr>
            <a:srgbClr val="FBAE40"/>
          </p15:clr>
        </p15:guide>
        <p15:guide id="4" orient="horz" pos="3888">
          <p15:clr>
            <a:srgbClr val="FBAE40"/>
          </p15:clr>
        </p15:guide>
        <p15:guide id="5" pos="7296">
          <p15:clr>
            <a:srgbClr val="FBAE40"/>
          </p15:clr>
        </p15:guide>
        <p15:guide id="6" orient="horz" pos="3744">
          <p15:clr>
            <a:srgbClr val="FBAE40"/>
          </p15:clr>
        </p15:guide>
        <p15:guide id="7" orient="horz" pos="3960">
          <p15:clr>
            <a:srgbClr val="FBAE40"/>
          </p15:clr>
        </p15:guide>
        <p15:guide id="8" orient="horz" pos="4224">
          <p15:clr>
            <a:srgbClr val="FBAE40"/>
          </p15:clr>
        </p15:guide>
        <p15:guide id="9" pos="384">
          <p15:clr>
            <a:srgbClr val="FBAE40"/>
          </p15:clr>
        </p15:guide>
        <p15:guide id="10" orient="horz" pos="14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9_Text Slide 2 (Whi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61E4EC-36EC-41D5-B9B7-783BBD78264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335"/>
          <a:stretch/>
        </p:blipFill>
        <p:spPr>
          <a:xfrm flipH="1">
            <a:off x="5561078" y="3176"/>
            <a:ext cx="6626323" cy="6877828"/>
          </a:xfrm>
          <a:prstGeom prst="rect">
            <a:avLst/>
          </a:prstGeom>
        </p:spPr>
      </p:pic>
      <p:graphicFrame>
        <p:nvGraphicFramePr>
          <p:cNvPr id="2" name="Object 1" hidden="1"/>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2118" y="1589"/>
                        <a:ext cx="2116" cy="1587"/>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dirty="0" err="1">
              <a:solidFill>
                <a:schemeClr val="accent5"/>
              </a:solidFill>
              <a:latin typeface="Arial" panose="020B0604020202020204" pitchFamily="34" charset="0"/>
              <a:ea typeface="Roboto Light" panose="02000000000000000000" pitchFamily="2" charset="0"/>
              <a:cs typeface="Arial" panose="020B0604020202020204" pitchFamily="34" charset="0"/>
              <a:sym typeface="Arial" panose="020B0604020202020204" pitchFamily="34" charset="0"/>
            </a:endParaRPr>
          </a:p>
        </p:txBody>
      </p:sp>
      <p:sp>
        <p:nvSpPr>
          <p:cNvPr id="3" name="Rectangle 2" hidden="1"/>
          <p:cNvSpPr/>
          <p:nvPr userDrawn="1">
            <p:custDataLst>
              <p:tags r:id="rId3"/>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1" i="0" baseline="0" dirty="0" err="1">
              <a:solidFill>
                <a:schemeClr val="accent5"/>
              </a:solidFill>
              <a:latin typeface="Arial" panose="020B0604020202020204" pitchFamily="34" charset="0"/>
              <a:ea typeface="Roboto Light" panose="02000000000000000000" pitchFamily="2" charset="0"/>
              <a:cs typeface="Arial" panose="020B0604020202020204" pitchFamily="34" charset="0"/>
              <a:sym typeface="Arial" panose="020B0604020202020204" pitchFamily="34" charset="0"/>
            </a:endParaRPr>
          </a:p>
        </p:txBody>
      </p:sp>
      <p:pic>
        <p:nvPicPr>
          <p:cNvPr id="6" name="Picture 5">
            <a:extLst>
              <a:ext uri="{FF2B5EF4-FFF2-40B4-BE49-F238E27FC236}">
                <a16:creationId xmlns:a16="http://schemas.microsoft.com/office/drawing/2014/main" id="{9FBDC9C5-66D4-49B8-83BE-6DD040BD1559}"/>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l="-13764" t="-3808"/>
          <a:stretch/>
        </p:blipFill>
        <p:spPr>
          <a:xfrm>
            <a:off x="9729128" y="4823606"/>
            <a:ext cx="2513974" cy="2057398"/>
          </a:xfrm>
          <a:prstGeom prst="rect">
            <a:avLst/>
          </a:prstGeom>
          <a:solidFill>
            <a:schemeClr val="tx1">
              <a:lumMod val="95000"/>
              <a:lumOff val="5000"/>
              <a:alpha val="0"/>
            </a:schemeClr>
          </a:solidFill>
        </p:spPr>
      </p:pic>
      <p:sp>
        <p:nvSpPr>
          <p:cNvPr id="23" name="Rectangle 22">
            <a:extLst>
              <a:ext uri="{FF2B5EF4-FFF2-40B4-BE49-F238E27FC236}">
                <a16:creationId xmlns:a16="http://schemas.microsoft.com/office/drawing/2014/main" id="{8E15234A-4115-4590-A241-751A4900AB02}"/>
              </a:ext>
            </a:extLst>
          </p:cNvPr>
          <p:cNvSpPr/>
          <p:nvPr userDrawn="1"/>
        </p:nvSpPr>
        <p:spPr>
          <a:xfrm>
            <a:off x="-5002" y="5341616"/>
            <a:ext cx="5592700" cy="15163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err="1">
              <a:solidFill>
                <a:schemeClr val="accent5"/>
              </a:solidFill>
              <a:latin typeface="Arial" panose="020B0604020202020204" pitchFamily="34" charset="0"/>
              <a:cs typeface="Arial" panose="020B0604020202020204" pitchFamily="34" charset="0"/>
            </a:endParaRPr>
          </a:p>
        </p:txBody>
      </p:sp>
      <p:sp>
        <p:nvSpPr>
          <p:cNvPr id="27" name="Title 1">
            <a:extLst>
              <a:ext uri="{FF2B5EF4-FFF2-40B4-BE49-F238E27FC236}">
                <a16:creationId xmlns:a16="http://schemas.microsoft.com/office/drawing/2014/main" id="{6D78D08C-E336-47D6-BCD6-678A83F384D0}"/>
              </a:ext>
            </a:extLst>
          </p:cNvPr>
          <p:cNvSpPr>
            <a:spLocks noGrp="1"/>
          </p:cNvSpPr>
          <p:nvPr>
            <p:ph type="ctrTitle" hasCustomPrompt="1"/>
          </p:nvPr>
        </p:nvSpPr>
        <p:spPr>
          <a:xfrm>
            <a:off x="542925" y="838200"/>
            <a:ext cx="4714870" cy="1459517"/>
          </a:xfrm>
          <a:prstGeom prst="rect">
            <a:avLst/>
          </a:prstGeom>
        </p:spPr>
        <p:txBody>
          <a:bodyPr lIns="0" anchor="b">
            <a:normAutofit/>
          </a:bodyPr>
          <a:lstStyle>
            <a:lvl1pPr algn="l">
              <a:defRPr sz="4000" b="0" i="0" cap="none" spc="-150" baseline="0">
                <a:solidFill>
                  <a:schemeClr val="bg2"/>
                </a:solidFill>
                <a:latin typeface="Arial" panose="020B0604020202020204" pitchFamily="34" charset="0"/>
                <a:ea typeface="Roboto Light" charset="0"/>
                <a:cs typeface="Arial" panose="020B0604020202020204" pitchFamily="34" charset="0"/>
              </a:defRPr>
            </a:lvl1pPr>
          </a:lstStyle>
          <a:p>
            <a:r>
              <a:rPr lang="en-US" dirty="0"/>
              <a:t>Slide Divider Title</a:t>
            </a:r>
          </a:p>
        </p:txBody>
      </p:sp>
      <p:sp>
        <p:nvSpPr>
          <p:cNvPr id="28" name="Subtitle 2">
            <a:extLst>
              <a:ext uri="{FF2B5EF4-FFF2-40B4-BE49-F238E27FC236}">
                <a16:creationId xmlns:a16="http://schemas.microsoft.com/office/drawing/2014/main" id="{A5678EDC-28E0-4275-8812-63FB5DEBA38F}"/>
              </a:ext>
            </a:extLst>
          </p:cNvPr>
          <p:cNvSpPr>
            <a:spLocks noGrp="1"/>
          </p:cNvSpPr>
          <p:nvPr>
            <p:ph type="subTitle" idx="1" hasCustomPrompt="1"/>
          </p:nvPr>
        </p:nvSpPr>
        <p:spPr>
          <a:xfrm>
            <a:off x="542925" y="2534474"/>
            <a:ext cx="4714869" cy="894526"/>
          </a:xfrm>
          <a:prstGeom prst="rect">
            <a:avLst/>
          </a:prstGeom>
        </p:spPr>
        <p:txBody>
          <a:bodyPr lIns="0"/>
          <a:lstStyle>
            <a:lvl1pPr marL="0" indent="0" algn="l">
              <a:buNone/>
              <a:defRPr sz="2400" b="0" i="0">
                <a:solidFill>
                  <a:schemeClr val="tx1"/>
                </a:solidFill>
                <a:latin typeface="Arial" panose="020B0604020202020204" pitchFamily="34" charset="0"/>
                <a:ea typeface="Roboto"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Divider Sub-Title</a:t>
            </a:r>
          </a:p>
        </p:txBody>
      </p:sp>
      <p:cxnSp>
        <p:nvCxnSpPr>
          <p:cNvPr id="29" name="Straight Connector 28">
            <a:extLst>
              <a:ext uri="{FF2B5EF4-FFF2-40B4-BE49-F238E27FC236}">
                <a16:creationId xmlns:a16="http://schemas.microsoft.com/office/drawing/2014/main" id="{6CD80A44-7877-4362-9770-DE48981EA557}"/>
              </a:ext>
            </a:extLst>
          </p:cNvPr>
          <p:cNvCxnSpPr>
            <a:cxnSpLocks/>
          </p:cNvCxnSpPr>
          <p:nvPr userDrawn="1"/>
        </p:nvCxnSpPr>
        <p:spPr>
          <a:xfrm>
            <a:off x="4279900" y="2540000"/>
            <a:ext cx="0" cy="1816100"/>
          </a:xfrm>
          <a:prstGeom prst="line">
            <a:avLst/>
          </a:prstGeom>
          <a:ln w="28575">
            <a:solidFill>
              <a:schemeClr val="accent5"/>
            </a:solidFill>
            <a:tailEnd type="none"/>
          </a:ln>
        </p:spPr>
        <p:style>
          <a:lnRef idx="1">
            <a:schemeClr val="accent1"/>
          </a:lnRef>
          <a:fillRef idx="0">
            <a:schemeClr val="accent1"/>
          </a:fillRef>
          <a:effectRef idx="0">
            <a:schemeClr val="accent1"/>
          </a:effectRef>
          <a:fontRef idx="minor">
            <a:schemeClr val="tx1"/>
          </a:fontRef>
        </p:style>
      </p:cxnSp>
      <p:pic>
        <p:nvPicPr>
          <p:cNvPr id="30" name="Graphic 29">
            <a:extLst>
              <a:ext uri="{FF2B5EF4-FFF2-40B4-BE49-F238E27FC236}">
                <a16:creationId xmlns:a16="http://schemas.microsoft.com/office/drawing/2014/main" id="{39138CE9-55B8-4B64-BFA2-0F2482A5EF39}"/>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97289" y="6430377"/>
            <a:ext cx="469511" cy="304697"/>
          </a:xfrm>
          <a:prstGeom prst="rect">
            <a:avLst/>
          </a:prstGeom>
        </p:spPr>
      </p:pic>
      <p:sp>
        <p:nvSpPr>
          <p:cNvPr id="32" name="Rectangle 31">
            <a:extLst>
              <a:ext uri="{FF2B5EF4-FFF2-40B4-BE49-F238E27FC236}">
                <a16:creationId xmlns:a16="http://schemas.microsoft.com/office/drawing/2014/main" id="{8F737D29-A1BD-4899-9E1C-DAFBA9AAB537}"/>
              </a:ext>
            </a:extLst>
          </p:cNvPr>
          <p:cNvSpPr/>
          <p:nvPr userDrawn="1"/>
        </p:nvSpPr>
        <p:spPr>
          <a:xfrm>
            <a:off x="532860" y="2348400"/>
            <a:ext cx="4723415" cy="36000"/>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dirty="0">
              <a:solidFill>
                <a:schemeClr val="tx2"/>
              </a:solidFill>
              <a:latin typeface="Arial" panose="020B0604020202020204" pitchFamily="34" charset="0"/>
              <a:cs typeface="Arial" panose="020B0604020202020204" pitchFamily="34" charset="0"/>
            </a:endParaRPr>
          </a:p>
        </p:txBody>
      </p:sp>
      <p:sp>
        <p:nvSpPr>
          <p:cNvPr id="13" name="Slide Number Placeholder 7">
            <a:extLst>
              <a:ext uri="{FF2B5EF4-FFF2-40B4-BE49-F238E27FC236}">
                <a16:creationId xmlns:a16="http://schemas.microsoft.com/office/drawing/2014/main" id="{B0795597-9C18-40AE-AB07-E73C7BA184D7}"/>
              </a:ext>
            </a:extLst>
          </p:cNvPr>
          <p:cNvSpPr txBox="1">
            <a:spLocks/>
          </p:cNvSpPr>
          <p:nvPr userDrawn="1"/>
        </p:nvSpPr>
        <p:spPr>
          <a:xfrm>
            <a:off x="4800600" y="6324600"/>
            <a:ext cx="406401" cy="410474"/>
          </a:xfrm>
          <a:prstGeom prst="rect">
            <a:avLst/>
          </a:prstGeom>
        </p:spPr>
        <p:txBody>
          <a:bodyPr vert="horz" lIns="91440" tIns="45720" rIns="91440" bIns="0" rtlCol="0" anchor="b"/>
          <a:lstStyle>
            <a:defPPr>
              <a:defRPr lang="en-US"/>
            </a:defPPr>
            <a:lvl1pPr marL="0" algn="ctr"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01BDDF-0CED-436F-BB06-DB92F81C7927}" type="slidenum">
              <a:rPr lang="en-US" smtClean="0">
                <a:solidFill>
                  <a:schemeClr val="bg1">
                    <a:lumMod val="50000"/>
                    <a:lumOff val="50000"/>
                  </a:schemeClr>
                </a:solidFill>
              </a:rPr>
              <a:pPr/>
              <a:t>‹#›</a:t>
            </a:fld>
            <a:endParaRPr lang="en-US" dirty="0">
              <a:solidFill>
                <a:schemeClr val="bg1">
                  <a:lumMod val="50000"/>
                  <a:lumOff val="50000"/>
                </a:schemeClr>
              </a:solidFill>
            </a:endParaRPr>
          </a:p>
        </p:txBody>
      </p:sp>
    </p:spTree>
    <p:extLst>
      <p:ext uri="{BB962C8B-B14F-4D97-AF65-F5344CB8AC3E}">
        <p14:creationId xmlns:p14="http://schemas.microsoft.com/office/powerpoint/2010/main" val="1918726975"/>
      </p:ext>
    </p:extLst>
  </p:cSld>
  <p:clrMapOvr>
    <a:masterClrMapping/>
  </p:clrMapOvr>
  <p:extLst>
    <p:ext uri="{DCECCB84-F9BA-43D5-87BE-67443E8EF086}">
      <p15:sldGuideLst xmlns:p15="http://schemas.microsoft.com/office/powerpoint/2012/main">
        <p15:guide id="1" orient="horz" pos="538">
          <p15:clr>
            <a:srgbClr val="FBAE40"/>
          </p15:clr>
        </p15:guide>
        <p15:guide id="2" pos="960">
          <p15:clr>
            <a:srgbClr val="FBAE40"/>
          </p15:clr>
        </p15:guide>
        <p15:guide id="3" orient="horz">
          <p15:clr>
            <a:srgbClr val="FBAE40"/>
          </p15:clr>
        </p15:guide>
        <p15:guide id="4" orient="horz" pos="3888">
          <p15:clr>
            <a:srgbClr val="FBAE40"/>
          </p15:clr>
        </p15:guide>
        <p15:guide id="5" pos="7296">
          <p15:clr>
            <a:srgbClr val="FBAE40"/>
          </p15:clr>
        </p15:guide>
        <p15:guide id="6" orient="horz" pos="3744">
          <p15:clr>
            <a:srgbClr val="FBAE40"/>
          </p15:clr>
        </p15:guide>
        <p15:guide id="7" orient="horz" pos="3960">
          <p15:clr>
            <a:srgbClr val="FBAE40"/>
          </p15:clr>
        </p15:guide>
        <p15:guide id="8" orient="horz" pos="4224">
          <p15:clr>
            <a:srgbClr val="FBAE40"/>
          </p15:clr>
        </p15:guide>
        <p15:guide id="9" pos="384">
          <p15:clr>
            <a:srgbClr val="FBAE40"/>
          </p15:clr>
        </p15:guide>
        <p15:guide id="10" orient="horz" pos="14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2_Text Slide 2 (White)">
    <p:spTree>
      <p:nvGrpSpPr>
        <p:cNvPr id="1" name=""/>
        <p:cNvGrpSpPr/>
        <p:nvPr/>
      </p:nvGrpSpPr>
      <p:grpSpPr>
        <a:xfrm>
          <a:off x="0" y="0"/>
          <a:ext cx="0" cy="0"/>
          <a:chOff x="0" y="0"/>
          <a:chExt cx="0" cy="0"/>
        </a:xfrm>
      </p:grpSpPr>
      <p:pic>
        <p:nvPicPr>
          <p:cNvPr id="8" name="Picture 7" descr="A view of a city&#10;&#10;Description automatically generated">
            <a:extLst>
              <a:ext uri="{FF2B5EF4-FFF2-40B4-BE49-F238E27FC236}">
                <a16:creationId xmlns:a16="http://schemas.microsoft.com/office/drawing/2014/main" id="{C145E3EE-C35F-4A42-9BFC-DA13C2703B72}"/>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5562600" y="3176"/>
            <a:ext cx="6626328" cy="6854824"/>
          </a:xfrm>
          <a:prstGeom prst="rect">
            <a:avLst/>
          </a:prstGeom>
        </p:spPr>
      </p:pic>
      <p:graphicFrame>
        <p:nvGraphicFramePr>
          <p:cNvPr id="2" name="Object 1" hidden="1"/>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2118" y="1589"/>
                        <a:ext cx="2116" cy="1587"/>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dirty="0" err="1">
              <a:solidFill>
                <a:schemeClr val="accent5"/>
              </a:solidFill>
              <a:latin typeface="Arial" panose="020B0604020202020204" pitchFamily="34" charset="0"/>
              <a:ea typeface="Roboto Light" panose="02000000000000000000" pitchFamily="2" charset="0"/>
              <a:cs typeface="Arial" panose="020B0604020202020204" pitchFamily="34" charset="0"/>
              <a:sym typeface="Arial" panose="020B0604020202020204" pitchFamily="34" charset="0"/>
            </a:endParaRPr>
          </a:p>
        </p:txBody>
      </p:sp>
      <p:sp>
        <p:nvSpPr>
          <p:cNvPr id="3" name="Rectangle 2" hidden="1"/>
          <p:cNvSpPr/>
          <p:nvPr userDrawn="1">
            <p:custDataLst>
              <p:tags r:id="rId3"/>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1" i="0" baseline="0" dirty="0" err="1">
              <a:solidFill>
                <a:schemeClr val="accent5"/>
              </a:solidFill>
              <a:latin typeface="Arial" panose="020B0604020202020204" pitchFamily="34" charset="0"/>
              <a:ea typeface="Roboto Light" panose="02000000000000000000" pitchFamily="2" charset="0"/>
              <a:cs typeface="Arial" panose="020B0604020202020204" pitchFamily="34" charset="0"/>
              <a:sym typeface="Arial" panose="020B0604020202020204" pitchFamily="34" charset="0"/>
            </a:endParaRPr>
          </a:p>
        </p:txBody>
      </p:sp>
      <p:pic>
        <p:nvPicPr>
          <p:cNvPr id="6" name="Picture 5">
            <a:extLst>
              <a:ext uri="{FF2B5EF4-FFF2-40B4-BE49-F238E27FC236}">
                <a16:creationId xmlns:a16="http://schemas.microsoft.com/office/drawing/2014/main" id="{6F97E0B7-7017-45B4-9428-E39B65391210}"/>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l="-13764" t="-3808"/>
          <a:stretch/>
        </p:blipFill>
        <p:spPr>
          <a:xfrm>
            <a:off x="9729128" y="4823606"/>
            <a:ext cx="2513974" cy="2057398"/>
          </a:xfrm>
          <a:prstGeom prst="rect">
            <a:avLst/>
          </a:prstGeom>
          <a:solidFill>
            <a:schemeClr val="tx1">
              <a:lumMod val="95000"/>
              <a:lumOff val="5000"/>
              <a:alpha val="0"/>
            </a:schemeClr>
          </a:solidFill>
        </p:spPr>
      </p:pic>
      <p:sp>
        <p:nvSpPr>
          <p:cNvPr id="23" name="Rectangle 22">
            <a:extLst>
              <a:ext uri="{FF2B5EF4-FFF2-40B4-BE49-F238E27FC236}">
                <a16:creationId xmlns:a16="http://schemas.microsoft.com/office/drawing/2014/main" id="{C745533E-708E-4F26-BF25-5CD3E55142AF}"/>
              </a:ext>
            </a:extLst>
          </p:cNvPr>
          <p:cNvSpPr/>
          <p:nvPr userDrawn="1"/>
        </p:nvSpPr>
        <p:spPr>
          <a:xfrm>
            <a:off x="-5002" y="5341616"/>
            <a:ext cx="5592700" cy="15163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err="1">
              <a:solidFill>
                <a:schemeClr val="accent5"/>
              </a:solidFill>
              <a:latin typeface="Arial" panose="020B0604020202020204" pitchFamily="34" charset="0"/>
              <a:cs typeface="Arial" panose="020B0604020202020204" pitchFamily="34" charset="0"/>
            </a:endParaRPr>
          </a:p>
        </p:txBody>
      </p:sp>
      <p:sp>
        <p:nvSpPr>
          <p:cNvPr id="27" name="Title 1">
            <a:extLst>
              <a:ext uri="{FF2B5EF4-FFF2-40B4-BE49-F238E27FC236}">
                <a16:creationId xmlns:a16="http://schemas.microsoft.com/office/drawing/2014/main" id="{8575B9BC-44AC-4E23-87AA-0798A462C425}"/>
              </a:ext>
            </a:extLst>
          </p:cNvPr>
          <p:cNvSpPr>
            <a:spLocks noGrp="1"/>
          </p:cNvSpPr>
          <p:nvPr>
            <p:ph type="ctrTitle" hasCustomPrompt="1"/>
          </p:nvPr>
        </p:nvSpPr>
        <p:spPr>
          <a:xfrm>
            <a:off x="542925" y="838200"/>
            <a:ext cx="4714870" cy="1459517"/>
          </a:xfrm>
          <a:prstGeom prst="rect">
            <a:avLst/>
          </a:prstGeom>
        </p:spPr>
        <p:txBody>
          <a:bodyPr lIns="0" anchor="b">
            <a:normAutofit/>
          </a:bodyPr>
          <a:lstStyle>
            <a:lvl1pPr algn="l">
              <a:defRPr sz="4000" b="0" i="0" cap="none" spc="-150" baseline="0">
                <a:solidFill>
                  <a:schemeClr val="bg2"/>
                </a:solidFill>
                <a:latin typeface="Arial" panose="020B0604020202020204" pitchFamily="34" charset="0"/>
                <a:ea typeface="Roboto Light" charset="0"/>
                <a:cs typeface="Arial" panose="020B0604020202020204" pitchFamily="34" charset="0"/>
              </a:defRPr>
            </a:lvl1pPr>
          </a:lstStyle>
          <a:p>
            <a:r>
              <a:rPr lang="en-US" dirty="0"/>
              <a:t>Slide Divider Title</a:t>
            </a:r>
          </a:p>
        </p:txBody>
      </p:sp>
      <p:sp>
        <p:nvSpPr>
          <p:cNvPr id="28" name="Subtitle 2">
            <a:extLst>
              <a:ext uri="{FF2B5EF4-FFF2-40B4-BE49-F238E27FC236}">
                <a16:creationId xmlns:a16="http://schemas.microsoft.com/office/drawing/2014/main" id="{EC0D0A6A-0125-4248-83CA-3ED988313DE1}"/>
              </a:ext>
            </a:extLst>
          </p:cNvPr>
          <p:cNvSpPr>
            <a:spLocks noGrp="1"/>
          </p:cNvSpPr>
          <p:nvPr>
            <p:ph type="subTitle" idx="1" hasCustomPrompt="1"/>
          </p:nvPr>
        </p:nvSpPr>
        <p:spPr>
          <a:xfrm>
            <a:off x="542925" y="2534474"/>
            <a:ext cx="4714869" cy="894526"/>
          </a:xfrm>
          <a:prstGeom prst="rect">
            <a:avLst/>
          </a:prstGeom>
        </p:spPr>
        <p:txBody>
          <a:bodyPr lIns="0"/>
          <a:lstStyle>
            <a:lvl1pPr marL="0" indent="0" algn="l">
              <a:buNone/>
              <a:defRPr sz="2400" b="0" i="0">
                <a:solidFill>
                  <a:schemeClr val="tx1"/>
                </a:solidFill>
                <a:latin typeface="Arial" panose="020B0604020202020204" pitchFamily="34" charset="0"/>
                <a:ea typeface="Roboto"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Divider Sub-Title</a:t>
            </a:r>
          </a:p>
        </p:txBody>
      </p:sp>
      <p:cxnSp>
        <p:nvCxnSpPr>
          <p:cNvPr id="29" name="Straight Connector 28">
            <a:extLst>
              <a:ext uri="{FF2B5EF4-FFF2-40B4-BE49-F238E27FC236}">
                <a16:creationId xmlns:a16="http://schemas.microsoft.com/office/drawing/2014/main" id="{D0603A2C-D517-452E-A0CA-B5315F629B1A}"/>
              </a:ext>
            </a:extLst>
          </p:cNvPr>
          <p:cNvCxnSpPr>
            <a:cxnSpLocks/>
          </p:cNvCxnSpPr>
          <p:nvPr userDrawn="1"/>
        </p:nvCxnSpPr>
        <p:spPr>
          <a:xfrm>
            <a:off x="4279900" y="2540000"/>
            <a:ext cx="0" cy="1816100"/>
          </a:xfrm>
          <a:prstGeom prst="line">
            <a:avLst/>
          </a:prstGeom>
          <a:ln w="28575">
            <a:solidFill>
              <a:schemeClr val="accent5"/>
            </a:solidFill>
            <a:tailEnd type="none"/>
          </a:ln>
        </p:spPr>
        <p:style>
          <a:lnRef idx="1">
            <a:schemeClr val="accent1"/>
          </a:lnRef>
          <a:fillRef idx="0">
            <a:schemeClr val="accent1"/>
          </a:fillRef>
          <a:effectRef idx="0">
            <a:schemeClr val="accent1"/>
          </a:effectRef>
          <a:fontRef idx="minor">
            <a:schemeClr val="tx1"/>
          </a:fontRef>
        </p:style>
      </p:cxnSp>
      <p:pic>
        <p:nvPicPr>
          <p:cNvPr id="30" name="Graphic 29">
            <a:extLst>
              <a:ext uri="{FF2B5EF4-FFF2-40B4-BE49-F238E27FC236}">
                <a16:creationId xmlns:a16="http://schemas.microsoft.com/office/drawing/2014/main" id="{6BE86CE7-B949-411A-9A6D-834333BAD6E5}"/>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97289" y="6430377"/>
            <a:ext cx="469511" cy="304697"/>
          </a:xfrm>
          <a:prstGeom prst="rect">
            <a:avLst/>
          </a:prstGeom>
        </p:spPr>
      </p:pic>
      <p:sp>
        <p:nvSpPr>
          <p:cNvPr id="32" name="Rectangle 31">
            <a:extLst>
              <a:ext uri="{FF2B5EF4-FFF2-40B4-BE49-F238E27FC236}">
                <a16:creationId xmlns:a16="http://schemas.microsoft.com/office/drawing/2014/main" id="{C4822B83-DA3B-460F-9496-9E386B17CD1E}"/>
              </a:ext>
            </a:extLst>
          </p:cNvPr>
          <p:cNvSpPr/>
          <p:nvPr userDrawn="1"/>
        </p:nvSpPr>
        <p:spPr>
          <a:xfrm>
            <a:off x="532860" y="2348400"/>
            <a:ext cx="4723415" cy="36000"/>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dirty="0">
              <a:solidFill>
                <a:schemeClr val="tx2"/>
              </a:solidFill>
              <a:latin typeface="Arial" panose="020B0604020202020204" pitchFamily="34" charset="0"/>
              <a:cs typeface="Arial" panose="020B0604020202020204" pitchFamily="34" charset="0"/>
            </a:endParaRPr>
          </a:p>
        </p:txBody>
      </p:sp>
      <p:sp>
        <p:nvSpPr>
          <p:cNvPr id="13" name="Slide Number Placeholder 7">
            <a:extLst>
              <a:ext uri="{FF2B5EF4-FFF2-40B4-BE49-F238E27FC236}">
                <a16:creationId xmlns:a16="http://schemas.microsoft.com/office/drawing/2014/main" id="{B0795597-9C18-40AE-AB07-E73C7BA184D7}"/>
              </a:ext>
            </a:extLst>
          </p:cNvPr>
          <p:cNvSpPr txBox="1">
            <a:spLocks/>
          </p:cNvSpPr>
          <p:nvPr userDrawn="1"/>
        </p:nvSpPr>
        <p:spPr>
          <a:xfrm>
            <a:off x="4800600" y="6324600"/>
            <a:ext cx="406401" cy="410474"/>
          </a:xfrm>
          <a:prstGeom prst="rect">
            <a:avLst/>
          </a:prstGeom>
        </p:spPr>
        <p:txBody>
          <a:bodyPr vert="horz" lIns="91440" tIns="45720" rIns="91440" bIns="0" rtlCol="0" anchor="b"/>
          <a:lstStyle>
            <a:defPPr>
              <a:defRPr lang="en-US"/>
            </a:defPPr>
            <a:lvl1pPr marL="0" algn="ctr"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01BDDF-0CED-436F-BB06-DB92F81C7927}" type="slidenum">
              <a:rPr lang="en-US" smtClean="0">
                <a:solidFill>
                  <a:schemeClr val="bg1">
                    <a:lumMod val="50000"/>
                    <a:lumOff val="50000"/>
                  </a:schemeClr>
                </a:solidFill>
              </a:rPr>
              <a:pPr/>
              <a:t>‹#›</a:t>
            </a:fld>
            <a:endParaRPr lang="en-US" dirty="0">
              <a:solidFill>
                <a:schemeClr val="bg1">
                  <a:lumMod val="50000"/>
                  <a:lumOff val="50000"/>
                </a:schemeClr>
              </a:solidFill>
            </a:endParaRPr>
          </a:p>
        </p:txBody>
      </p:sp>
    </p:spTree>
    <p:extLst>
      <p:ext uri="{BB962C8B-B14F-4D97-AF65-F5344CB8AC3E}">
        <p14:creationId xmlns:p14="http://schemas.microsoft.com/office/powerpoint/2010/main" val="3626559489"/>
      </p:ext>
    </p:extLst>
  </p:cSld>
  <p:clrMapOvr>
    <a:masterClrMapping/>
  </p:clrMapOvr>
  <p:extLst>
    <p:ext uri="{DCECCB84-F9BA-43D5-87BE-67443E8EF086}">
      <p15:sldGuideLst xmlns:p15="http://schemas.microsoft.com/office/powerpoint/2012/main">
        <p15:guide id="1" orient="horz" pos="538">
          <p15:clr>
            <a:srgbClr val="FBAE40"/>
          </p15:clr>
        </p15:guide>
        <p15:guide id="2" pos="960">
          <p15:clr>
            <a:srgbClr val="FBAE40"/>
          </p15:clr>
        </p15:guide>
        <p15:guide id="3" orient="horz">
          <p15:clr>
            <a:srgbClr val="FBAE40"/>
          </p15:clr>
        </p15:guide>
        <p15:guide id="4" orient="horz" pos="3888">
          <p15:clr>
            <a:srgbClr val="FBAE40"/>
          </p15:clr>
        </p15:guide>
        <p15:guide id="5" pos="7296">
          <p15:clr>
            <a:srgbClr val="FBAE40"/>
          </p15:clr>
        </p15:guide>
        <p15:guide id="6" orient="horz" pos="3744">
          <p15:clr>
            <a:srgbClr val="FBAE40"/>
          </p15:clr>
        </p15:guide>
        <p15:guide id="7" orient="horz" pos="3960">
          <p15:clr>
            <a:srgbClr val="FBAE40"/>
          </p15:clr>
        </p15:guide>
        <p15:guide id="8" orient="horz" pos="4224">
          <p15:clr>
            <a:srgbClr val="FBAE40"/>
          </p15:clr>
        </p15:guide>
        <p15:guide id="9" pos="384">
          <p15:clr>
            <a:srgbClr val="FBAE40"/>
          </p15:clr>
        </p15:guide>
        <p15:guide id="10" orient="horz" pos="14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5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2118" y="1589"/>
                        <a:ext cx="2116" cy="1587"/>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dirty="0" err="1">
              <a:solidFill>
                <a:schemeClr val="accent5"/>
              </a:solidFill>
              <a:latin typeface="Arial" panose="020B0604020202020204" pitchFamily="34" charset="0"/>
              <a:ea typeface="Roboto Light" panose="02000000000000000000" pitchFamily="2" charset="0"/>
              <a:cs typeface="Arial" panose="020B0604020202020204" pitchFamily="34" charset="0"/>
              <a:sym typeface="Arial" panose="020B0604020202020204" pitchFamily="34" charset="0"/>
            </a:endParaRPr>
          </a:p>
        </p:txBody>
      </p:sp>
      <p:sp>
        <p:nvSpPr>
          <p:cNvPr id="3" name="Rectangle 2" hidden="1"/>
          <p:cNvSpPr/>
          <p:nvPr userDrawn="1">
            <p:custDataLst>
              <p:tags r:id="rId3"/>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1" i="0" baseline="0" dirty="0" err="1">
              <a:solidFill>
                <a:schemeClr val="accent5"/>
              </a:solidFill>
              <a:latin typeface="Arial" panose="020B0604020202020204" pitchFamily="34" charset="0"/>
              <a:ea typeface="Roboto Light" panose="02000000000000000000" pitchFamily="2" charset="0"/>
              <a:cs typeface="Arial" panose="020B0604020202020204" pitchFamily="34" charset="0"/>
              <a:sym typeface="Arial" panose="020B0604020202020204" pitchFamily="34" charset="0"/>
            </a:endParaRPr>
          </a:p>
        </p:txBody>
      </p:sp>
      <p:pic>
        <p:nvPicPr>
          <p:cNvPr id="6" name="Picture 5">
            <a:extLst>
              <a:ext uri="{FF2B5EF4-FFF2-40B4-BE49-F238E27FC236}">
                <a16:creationId xmlns:a16="http://schemas.microsoft.com/office/drawing/2014/main" id="{6F97E0B7-7017-45B4-9428-E39B65391210}"/>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13764" t="-3808"/>
          <a:stretch/>
        </p:blipFill>
        <p:spPr>
          <a:xfrm>
            <a:off x="9729128" y="4823606"/>
            <a:ext cx="2513974" cy="2057398"/>
          </a:xfrm>
          <a:prstGeom prst="rect">
            <a:avLst/>
          </a:prstGeom>
          <a:solidFill>
            <a:schemeClr val="tx1">
              <a:lumMod val="95000"/>
              <a:lumOff val="5000"/>
              <a:alpha val="0"/>
            </a:schemeClr>
          </a:solidFill>
        </p:spPr>
      </p:pic>
      <p:sp>
        <p:nvSpPr>
          <p:cNvPr id="23" name="Rectangle 22">
            <a:extLst>
              <a:ext uri="{FF2B5EF4-FFF2-40B4-BE49-F238E27FC236}">
                <a16:creationId xmlns:a16="http://schemas.microsoft.com/office/drawing/2014/main" id="{C745533E-708E-4F26-BF25-5CD3E55142AF}"/>
              </a:ext>
            </a:extLst>
          </p:cNvPr>
          <p:cNvSpPr/>
          <p:nvPr userDrawn="1"/>
        </p:nvSpPr>
        <p:spPr>
          <a:xfrm>
            <a:off x="-5002" y="5341616"/>
            <a:ext cx="5592700" cy="15163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err="1">
              <a:solidFill>
                <a:schemeClr val="accent5"/>
              </a:solidFill>
              <a:latin typeface="Arial" panose="020B0604020202020204" pitchFamily="34" charset="0"/>
              <a:cs typeface="Arial" panose="020B0604020202020204" pitchFamily="34" charset="0"/>
            </a:endParaRPr>
          </a:p>
        </p:txBody>
      </p:sp>
      <p:sp>
        <p:nvSpPr>
          <p:cNvPr id="27" name="Title 1">
            <a:extLst>
              <a:ext uri="{FF2B5EF4-FFF2-40B4-BE49-F238E27FC236}">
                <a16:creationId xmlns:a16="http://schemas.microsoft.com/office/drawing/2014/main" id="{8575B9BC-44AC-4E23-87AA-0798A462C425}"/>
              </a:ext>
            </a:extLst>
          </p:cNvPr>
          <p:cNvSpPr>
            <a:spLocks noGrp="1"/>
          </p:cNvSpPr>
          <p:nvPr>
            <p:ph type="ctrTitle" hasCustomPrompt="1"/>
          </p:nvPr>
        </p:nvSpPr>
        <p:spPr>
          <a:xfrm>
            <a:off x="542925" y="838200"/>
            <a:ext cx="4714870" cy="1459517"/>
          </a:xfrm>
          <a:prstGeom prst="rect">
            <a:avLst/>
          </a:prstGeom>
        </p:spPr>
        <p:txBody>
          <a:bodyPr lIns="0" anchor="b">
            <a:normAutofit/>
          </a:bodyPr>
          <a:lstStyle>
            <a:lvl1pPr algn="l">
              <a:defRPr sz="4000" b="0" i="0" cap="none" spc="-150" baseline="0">
                <a:solidFill>
                  <a:schemeClr val="bg2"/>
                </a:solidFill>
                <a:latin typeface="Arial" panose="020B0604020202020204" pitchFamily="34" charset="0"/>
                <a:ea typeface="Roboto Light" charset="0"/>
                <a:cs typeface="Arial" panose="020B0604020202020204" pitchFamily="34" charset="0"/>
              </a:defRPr>
            </a:lvl1pPr>
          </a:lstStyle>
          <a:p>
            <a:r>
              <a:rPr lang="en-US" dirty="0"/>
              <a:t>Slide Divider Title</a:t>
            </a:r>
          </a:p>
        </p:txBody>
      </p:sp>
      <p:sp>
        <p:nvSpPr>
          <p:cNvPr id="28" name="Subtitle 2">
            <a:extLst>
              <a:ext uri="{FF2B5EF4-FFF2-40B4-BE49-F238E27FC236}">
                <a16:creationId xmlns:a16="http://schemas.microsoft.com/office/drawing/2014/main" id="{EC0D0A6A-0125-4248-83CA-3ED988313DE1}"/>
              </a:ext>
            </a:extLst>
          </p:cNvPr>
          <p:cNvSpPr>
            <a:spLocks noGrp="1"/>
          </p:cNvSpPr>
          <p:nvPr>
            <p:ph type="subTitle" idx="1" hasCustomPrompt="1"/>
          </p:nvPr>
        </p:nvSpPr>
        <p:spPr>
          <a:xfrm>
            <a:off x="542925" y="2534474"/>
            <a:ext cx="4714869" cy="894526"/>
          </a:xfrm>
          <a:prstGeom prst="rect">
            <a:avLst/>
          </a:prstGeom>
        </p:spPr>
        <p:txBody>
          <a:bodyPr lIns="0"/>
          <a:lstStyle>
            <a:lvl1pPr marL="0" indent="0" algn="l">
              <a:buNone/>
              <a:defRPr sz="2400" b="0" i="0">
                <a:solidFill>
                  <a:schemeClr val="tx1"/>
                </a:solidFill>
                <a:latin typeface="Arial" panose="020B0604020202020204" pitchFamily="34" charset="0"/>
                <a:ea typeface="Roboto"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Divider Sub-Title</a:t>
            </a:r>
          </a:p>
        </p:txBody>
      </p:sp>
      <p:cxnSp>
        <p:nvCxnSpPr>
          <p:cNvPr id="29" name="Straight Connector 28">
            <a:extLst>
              <a:ext uri="{FF2B5EF4-FFF2-40B4-BE49-F238E27FC236}">
                <a16:creationId xmlns:a16="http://schemas.microsoft.com/office/drawing/2014/main" id="{D0603A2C-D517-452E-A0CA-B5315F629B1A}"/>
              </a:ext>
            </a:extLst>
          </p:cNvPr>
          <p:cNvCxnSpPr>
            <a:cxnSpLocks/>
          </p:cNvCxnSpPr>
          <p:nvPr userDrawn="1"/>
        </p:nvCxnSpPr>
        <p:spPr>
          <a:xfrm>
            <a:off x="4279900" y="2540000"/>
            <a:ext cx="0" cy="1816100"/>
          </a:xfrm>
          <a:prstGeom prst="line">
            <a:avLst/>
          </a:prstGeom>
          <a:ln w="28575">
            <a:solidFill>
              <a:schemeClr val="accent5"/>
            </a:solidFill>
            <a:tailEnd type="none"/>
          </a:ln>
        </p:spPr>
        <p:style>
          <a:lnRef idx="1">
            <a:schemeClr val="accent1"/>
          </a:lnRef>
          <a:fillRef idx="0">
            <a:schemeClr val="accent1"/>
          </a:fillRef>
          <a:effectRef idx="0">
            <a:schemeClr val="accent1"/>
          </a:effectRef>
          <a:fontRef idx="minor">
            <a:schemeClr val="tx1"/>
          </a:fontRef>
        </p:style>
      </p:cxnSp>
      <p:sp>
        <p:nvSpPr>
          <p:cNvPr id="31" name="Slide Number Placeholder 7">
            <a:extLst>
              <a:ext uri="{FF2B5EF4-FFF2-40B4-BE49-F238E27FC236}">
                <a16:creationId xmlns:a16="http://schemas.microsoft.com/office/drawing/2014/main" id="{B0795597-9C18-40AE-AB07-E73C7BA184D7}"/>
              </a:ext>
            </a:extLst>
          </p:cNvPr>
          <p:cNvSpPr txBox="1">
            <a:spLocks/>
          </p:cNvSpPr>
          <p:nvPr userDrawn="1"/>
        </p:nvSpPr>
        <p:spPr>
          <a:xfrm>
            <a:off x="4800600" y="6324600"/>
            <a:ext cx="406401" cy="410474"/>
          </a:xfrm>
          <a:prstGeom prst="rect">
            <a:avLst/>
          </a:prstGeom>
        </p:spPr>
        <p:txBody>
          <a:bodyPr vert="horz" lIns="91440" tIns="45720" rIns="91440" bIns="0" rtlCol="0" anchor="b"/>
          <a:lstStyle>
            <a:defPPr>
              <a:defRPr lang="en-US"/>
            </a:defPPr>
            <a:lvl1pPr marL="0" algn="ctr"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01BDDF-0CED-436F-BB06-DB92F81C7927}" type="slidenum">
              <a:rPr lang="en-US" smtClean="0">
                <a:solidFill>
                  <a:schemeClr val="bg1">
                    <a:lumMod val="50000"/>
                    <a:lumOff val="50000"/>
                  </a:schemeClr>
                </a:solidFill>
              </a:rPr>
              <a:pPr/>
              <a:t>‹#›</a:t>
            </a:fld>
            <a:endParaRPr lang="en-US" dirty="0">
              <a:solidFill>
                <a:schemeClr val="bg1">
                  <a:lumMod val="50000"/>
                  <a:lumOff val="50000"/>
                </a:schemeClr>
              </a:solidFill>
            </a:endParaRPr>
          </a:p>
        </p:txBody>
      </p:sp>
      <p:sp>
        <p:nvSpPr>
          <p:cNvPr id="32" name="Rectangle 31">
            <a:extLst>
              <a:ext uri="{FF2B5EF4-FFF2-40B4-BE49-F238E27FC236}">
                <a16:creationId xmlns:a16="http://schemas.microsoft.com/office/drawing/2014/main" id="{C4822B83-DA3B-460F-9496-9E386B17CD1E}"/>
              </a:ext>
            </a:extLst>
          </p:cNvPr>
          <p:cNvSpPr/>
          <p:nvPr userDrawn="1"/>
        </p:nvSpPr>
        <p:spPr>
          <a:xfrm>
            <a:off x="532860" y="2348400"/>
            <a:ext cx="4723415" cy="36000"/>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dirty="0">
              <a:solidFill>
                <a:schemeClr val="tx2"/>
              </a:solidFill>
              <a:latin typeface="Arial" panose="020B0604020202020204" pitchFamily="34" charset="0"/>
              <a:cs typeface="Arial" panose="020B0604020202020204" pitchFamily="34" charset="0"/>
            </a:endParaRPr>
          </a:p>
        </p:txBody>
      </p:sp>
      <p:pic>
        <p:nvPicPr>
          <p:cNvPr id="4" name="Picture 3"/>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5562600" y="0"/>
            <a:ext cx="6629400" cy="6858000"/>
          </a:xfrm>
          <a:prstGeom prst="rect">
            <a:avLst/>
          </a:prstGeom>
        </p:spPr>
      </p:pic>
      <p:pic>
        <p:nvPicPr>
          <p:cNvPr id="15" name="Picture 14">
            <a:extLst>
              <a:ext uri="{FF2B5EF4-FFF2-40B4-BE49-F238E27FC236}">
                <a16:creationId xmlns:a16="http://schemas.microsoft.com/office/drawing/2014/main" id="{2173D5C8-0C46-488C-BBED-0D0571C9C9C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13764" t="-3808"/>
          <a:stretch/>
        </p:blipFill>
        <p:spPr>
          <a:xfrm>
            <a:off x="9754226" y="4823606"/>
            <a:ext cx="2513974" cy="2057398"/>
          </a:xfrm>
          <a:prstGeom prst="rect">
            <a:avLst/>
          </a:prstGeom>
          <a:solidFill>
            <a:schemeClr val="tx1">
              <a:lumMod val="95000"/>
              <a:lumOff val="5000"/>
              <a:alpha val="0"/>
            </a:schemeClr>
          </a:solidFill>
        </p:spPr>
      </p:pic>
      <p:pic>
        <p:nvPicPr>
          <p:cNvPr id="16" name="Graphic 29">
            <a:extLst>
              <a:ext uri="{FF2B5EF4-FFF2-40B4-BE49-F238E27FC236}">
                <a16:creationId xmlns:a16="http://schemas.microsoft.com/office/drawing/2014/main" id="{39138CE9-55B8-4B64-BFA2-0F2482A5EF39}"/>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97289" y="6430377"/>
            <a:ext cx="469511" cy="304697"/>
          </a:xfrm>
          <a:prstGeom prst="rect">
            <a:avLst/>
          </a:prstGeom>
        </p:spPr>
      </p:pic>
    </p:spTree>
    <p:extLst>
      <p:ext uri="{BB962C8B-B14F-4D97-AF65-F5344CB8AC3E}">
        <p14:creationId xmlns:p14="http://schemas.microsoft.com/office/powerpoint/2010/main" val="806187029"/>
      </p:ext>
    </p:extLst>
  </p:cSld>
  <p:clrMapOvr>
    <a:masterClrMapping/>
  </p:clrMapOvr>
  <p:extLst>
    <p:ext uri="{DCECCB84-F9BA-43D5-87BE-67443E8EF086}">
      <p15:sldGuideLst xmlns:p15="http://schemas.microsoft.com/office/powerpoint/2012/main">
        <p15:guide id="1" orient="horz" pos="538">
          <p15:clr>
            <a:srgbClr val="FBAE40"/>
          </p15:clr>
        </p15:guide>
        <p15:guide id="2" pos="960">
          <p15:clr>
            <a:srgbClr val="FBAE40"/>
          </p15:clr>
        </p15:guide>
        <p15:guide id="3" orient="horz">
          <p15:clr>
            <a:srgbClr val="FBAE40"/>
          </p15:clr>
        </p15:guide>
        <p15:guide id="4" orient="horz" pos="3888">
          <p15:clr>
            <a:srgbClr val="FBAE40"/>
          </p15:clr>
        </p15:guide>
        <p15:guide id="5" pos="7296">
          <p15:clr>
            <a:srgbClr val="FBAE40"/>
          </p15:clr>
        </p15:guide>
        <p15:guide id="6" orient="horz" pos="3744">
          <p15:clr>
            <a:srgbClr val="FBAE40"/>
          </p15:clr>
        </p15:guide>
        <p15:guide id="7" orient="horz" pos="3960">
          <p15:clr>
            <a:srgbClr val="FBAE40"/>
          </p15:clr>
        </p15:guide>
        <p15:guide id="8" orient="horz" pos="4224">
          <p15:clr>
            <a:srgbClr val="FBAE40"/>
          </p15:clr>
        </p15:guide>
        <p15:guide id="9" pos="384">
          <p15:clr>
            <a:srgbClr val="FBAE40"/>
          </p15:clr>
        </p15:guide>
        <p15:guide id="10" orient="horz" pos="14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8"/>
            </p:custDataLst>
            <p:extLst>
              <p:ext uri="{D42A27DB-BD31-4B8C-83A1-F6EECF244321}">
                <p14:modId xmlns:p14="http://schemas.microsoft.com/office/powerpoint/2010/main" val="63874534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19" imgW="270" imgH="270" progId="TCLayout.ActiveDocument.1">
                  <p:embed/>
                </p:oleObj>
              </mc:Choice>
              <mc:Fallback>
                <p:oleObj name="think-cell Slide" r:id="rId19" imgW="270" imgH="270" progId="TCLayout.ActiveDocument.1">
                  <p:embed/>
                  <p:pic>
                    <p:nvPicPr>
                      <p:cNvPr id="4" name="Object 3" hidden="1"/>
                      <p:cNvPicPr/>
                      <p:nvPr/>
                    </p:nvPicPr>
                    <p:blipFill>
                      <a:blip r:embed="rId20"/>
                      <a:stretch>
                        <a:fillRect/>
                      </a:stretch>
                    </p:blipFill>
                    <p:spPr>
                      <a:xfrm>
                        <a:off x="2118" y="1589"/>
                        <a:ext cx="2116" cy="1587"/>
                      </a:xfrm>
                      <a:prstGeom prst="rect">
                        <a:avLst/>
                      </a:prstGeom>
                    </p:spPr>
                  </p:pic>
                </p:oleObj>
              </mc:Fallback>
            </mc:AlternateContent>
          </a:graphicData>
        </a:graphic>
      </p:graphicFrame>
      <p:cxnSp>
        <p:nvCxnSpPr>
          <p:cNvPr id="11" name="Straight Connector 10">
            <a:extLst>
              <a:ext uri="{FF2B5EF4-FFF2-40B4-BE49-F238E27FC236}">
                <a16:creationId xmlns:a16="http://schemas.microsoft.com/office/drawing/2014/main" id="{2EE5AA31-6352-4391-BD51-D11F0E285927}"/>
              </a:ext>
            </a:extLst>
          </p:cNvPr>
          <p:cNvCxnSpPr>
            <a:cxnSpLocks/>
          </p:cNvCxnSpPr>
          <p:nvPr userDrawn="1"/>
        </p:nvCxnSpPr>
        <p:spPr>
          <a:xfrm>
            <a:off x="269240" y="6351042"/>
            <a:ext cx="11617961" cy="0"/>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3731B67A-856E-4C40-A40C-42B24B844A89}"/>
              </a:ext>
            </a:extLst>
          </p:cNvPr>
          <p:cNvPicPr>
            <a:picLocks noChangeAspect="1"/>
          </p:cNvPicPr>
          <p:nvPr userDrawn="1"/>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11271445" y="6432714"/>
            <a:ext cx="469511" cy="304697"/>
          </a:xfrm>
          <a:prstGeom prst="rect">
            <a:avLst/>
          </a:prstGeom>
        </p:spPr>
      </p:pic>
      <p:sp>
        <p:nvSpPr>
          <p:cNvPr id="28" name="Slide Number Placeholder 7">
            <a:extLst>
              <a:ext uri="{FF2B5EF4-FFF2-40B4-BE49-F238E27FC236}">
                <a16:creationId xmlns:a16="http://schemas.microsoft.com/office/drawing/2014/main" id="{F64D5107-63CE-45C0-B157-108D68B77A9A}"/>
              </a:ext>
            </a:extLst>
          </p:cNvPr>
          <p:cNvSpPr txBox="1">
            <a:spLocks/>
          </p:cNvSpPr>
          <p:nvPr userDrawn="1"/>
        </p:nvSpPr>
        <p:spPr>
          <a:xfrm>
            <a:off x="5894195" y="6286501"/>
            <a:ext cx="406401" cy="410474"/>
          </a:xfrm>
          <a:prstGeom prst="rect">
            <a:avLst/>
          </a:prstGeom>
        </p:spPr>
        <p:txBody>
          <a:bodyPr vert="horz" lIns="91440" tIns="45720" rIns="91440" bIns="0" rtlCol="0" anchor="b"/>
          <a:lstStyle>
            <a:defPPr>
              <a:defRPr lang="en-US"/>
            </a:defPPr>
            <a:lvl1pPr marL="0" algn="ctr"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01BDDF-0CED-436F-BB06-DB92F81C7927}" type="slidenum">
              <a:rPr lang="en-US" smtClean="0">
                <a:solidFill>
                  <a:schemeClr val="tx1"/>
                </a:solidFill>
              </a:rPr>
              <a:pPr/>
              <a:t>‹#›</a:t>
            </a:fld>
            <a:endParaRPr lang="en-US" dirty="0">
              <a:solidFill>
                <a:schemeClr val="tx1"/>
              </a:solidFill>
            </a:endParaRPr>
          </a:p>
        </p:txBody>
      </p:sp>
      <p:sp>
        <p:nvSpPr>
          <p:cNvPr id="3" name="Rectangle: Rounded Corners 2">
            <a:extLst>
              <a:ext uri="{FF2B5EF4-FFF2-40B4-BE49-F238E27FC236}">
                <a16:creationId xmlns:a16="http://schemas.microsoft.com/office/drawing/2014/main" id="{B183BDEA-AFAC-4BB8-9061-5EA66E6B23D7}"/>
              </a:ext>
            </a:extLst>
          </p:cNvPr>
          <p:cNvSpPr/>
          <p:nvPr userDrawn="1"/>
        </p:nvSpPr>
        <p:spPr>
          <a:xfrm flipH="1">
            <a:off x="5903717" y="6410380"/>
            <a:ext cx="381107" cy="454764"/>
          </a:xfrm>
          <a:custGeom>
            <a:avLst/>
            <a:gdLst>
              <a:gd name="connsiteX0" fmla="*/ 0 w 381107"/>
              <a:gd name="connsiteY0" fmla="*/ 178648 h 609600"/>
              <a:gd name="connsiteX1" fmla="*/ 178648 w 381107"/>
              <a:gd name="connsiteY1" fmla="*/ 0 h 609600"/>
              <a:gd name="connsiteX2" fmla="*/ 202459 w 381107"/>
              <a:gd name="connsiteY2" fmla="*/ 0 h 609600"/>
              <a:gd name="connsiteX3" fmla="*/ 381107 w 381107"/>
              <a:gd name="connsiteY3" fmla="*/ 178648 h 609600"/>
              <a:gd name="connsiteX4" fmla="*/ 381107 w 381107"/>
              <a:gd name="connsiteY4" fmla="*/ 430952 h 609600"/>
              <a:gd name="connsiteX5" fmla="*/ 202459 w 381107"/>
              <a:gd name="connsiteY5" fmla="*/ 609600 h 609600"/>
              <a:gd name="connsiteX6" fmla="*/ 178648 w 381107"/>
              <a:gd name="connsiteY6" fmla="*/ 609600 h 609600"/>
              <a:gd name="connsiteX7" fmla="*/ 0 w 381107"/>
              <a:gd name="connsiteY7" fmla="*/ 430952 h 609600"/>
              <a:gd name="connsiteX8" fmla="*/ 0 w 381107"/>
              <a:gd name="connsiteY8" fmla="*/ 178648 h 609600"/>
              <a:gd name="connsiteX0" fmla="*/ 0 w 381107"/>
              <a:gd name="connsiteY0" fmla="*/ 178648 h 609600"/>
              <a:gd name="connsiteX1" fmla="*/ 178648 w 381107"/>
              <a:gd name="connsiteY1" fmla="*/ 0 h 609600"/>
              <a:gd name="connsiteX2" fmla="*/ 202459 w 381107"/>
              <a:gd name="connsiteY2" fmla="*/ 0 h 609600"/>
              <a:gd name="connsiteX3" fmla="*/ 381107 w 381107"/>
              <a:gd name="connsiteY3" fmla="*/ 178648 h 609600"/>
              <a:gd name="connsiteX4" fmla="*/ 381107 w 381107"/>
              <a:gd name="connsiteY4" fmla="*/ 430952 h 609600"/>
              <a:gd name="connsiteX5" fmla="*/ 183409 w 381107"/>
              <a:gd name="connsiteY5" fmla="*/ 516731 h 609600"/>
              <a:gd name="connsiteX6" fmla="*/ 178648 w 381107"/>
              <a:gd name="connsiteY6" fmla="*/ 609600 h 609600"/>
              <a:gd name="connsiteX7" fmla="*/ 0 w 381107"/>
              <a:gd name="connsiteY7" fmla="*/ 430952 h 609600"/>
              <a:gd name="connsiteX8" fmla="*/ 0 w 381107"/>
              <a:gd name="connsiteY8" fmla="*/ 178648 h 609600"/>
              <a:gd name="connsiteX0" fmla="*/ 0 w 381107"/>
              <a:gd name="connsiteY0" fmla="*/ 178648 h 517283"/>
              <a:gd name="connsiteX1" fmla="*/ 178648 w 381107"/>
              <a:gd name="connsiteY1" fmla="*/ 0 h 517283"/>
              <a:gd name="connsiteX2" fmla="*/ 202459 w 381107"/>
              <a:gd name="connsiteY2" fmla="*/ 0 h 517283"/>
              <a:gd name="connsiteX3" fmla="*/ 381107 w 381107"/>
              <a:gd name="connsiteY3" fmla="*/ 178648 h 517283"/>
              <a:gd name="connsiteX4" fmla="*/ 381107 w 381107"/>
              <a:gd name="connsiteY4" fmla="*/ 430952 h 517283"/>
              <a:gd name="connsiteX5" fmla="*/ 183409 w 381107"/>
              <a:gd name="connsiteY5" fmla="*/ 516731 h 517283"/>
              <a:gd name="connsiteX6" fmla="*/ 171504 w 381107"/>
              <a:gd name="connsiteY6" fmla="*/ 516731 h 517283"/>
              <a:gd name="connsiteX7" fmla="*/ 0 w 381107"/>
              <a:gd name="connsiteY7" fmla="*/ 430952 h 517283"/>
              <a:gd name="connsiteX8" fmla="*/ 0 w 381107"/>
              <a:gd name="connsiteY8" fmla="*/ 178648 h 517283"/>
              <a:gd name="connsiteX0" fmla="*/ 0 w 381107"/>
              <a:gd name="connsiteY0" fmla="*/ 178648 h 523408"/>
              <a:gd name="connsiteX1" fmla="*/ 178648 w 381107"/>
              <a:gd name="connsiteY1" fmla="*/ 0 h 523408"/>
              <a:gd name="connsiteX2" fmla="*/ 202459 w 381107"/>
              <a:gd name="connsiteY2" fmla="*/ 0 h 523408"/>
              <a:gd name="connsiteX3" fmla="*/ 381107 w 381107"/>
              <a:gd name="connsiteY3" fmla="*/ 178648 h 523408"/>
              <a:gd name="connsiteX4" fmla="*/ 378726 w 381107"/>
              <a:gd name="connsiteY4" fmla="*/ 454764 h 523408"/>
              <a:gd name="connsiteX5" fmla="*/ 183409 w 381107"/>
              <a:gd name="connsiteY5" fmla="*/ 516731 h 523408"/>
              <a:gd name="connsiteX6" fmla="*/ 171504 w 381107"/>
              <a:gd name="connsiteY6" fmla="*/ 516731 h 523408"/>
              <a:gd name="connsiteX7" fmla="*/ 0 w 381107"/>
              <a:gd name="connsiteY7" fmla="*/ 430952 h 523408"/>
              <a:gd name="connsiteX8" fmla="*/ 0 w 381107"/>
              <a:gd name="connsiteY8" fmla="*/ 178648 h 523408"/>
              <a:gd name="connsiteX0" fmla="*/ 0 w 381107"/>
              <a:gd name="connsiteY0" fmla="*/ 178648 h 523408"/>
              <a:gd name="connsiteX1" fmla="*/ 178648 w 381107"/>
              <a:gd name="connsiteY1" fmla="*/ 0 h 523408"/>
              <a:gd name="connsiteX2" fmla="*/ 202459 w 381107"/>
              <a:gd name="connsiteY2" fmla="*/ 0 h 523408"/>
              <a:gd name="connsiteX3" fmla="*/ 381107 w 381107"/>
              <a:gd name="connsiteY3" fmla="*/ 178648 h 523408"/>
              <a:gd name="connsiteX4" fmla="*/ 378726 w 381107"/>
              <a:gd name="connsiteY4" fmla="*/ 454764 h 523408"/>
              <a:gd name="connsiteX5" fmla="*/ 183409 w 381107"/>
              <a:gd name="connsiteY5" fmla="*/ 516731 h 523408"/>
              <a:gd name="connsiteX6" fmla="*/ 171504 w 381107"/>
              <a:gd name="connsiteY6" fmla="*/ 516731 h 523408"/>
              <a:gd name="connsiteX7" fmla="*/ 2381 w 381107"/>
              <a:gd name="connsiteY7" fmla="*/ 452384 h 523408"/>
              <a:gd name="connsiteX8" fmla="*/ 0 w 381107"/>
              <a:gd name="connsiteY8" fmla="*/ 178648 h 523408"/>
              <a:gd name="connsiteX0" fmla="*/ 0 w 381107"/>
              <a:gd name="connsiteY0" fmla="*/ 178648 h 523408"/>
              <a:gd name="connsiteX1" fmla="*/ 178648 w 381107"/>
              <a:gd name="connsiteY1" fmla="*/ 0 h 523408"/>
              <a:gd name="connsiteX2" fmla="*/ 202459 w 381107"/>
              <a:gd name="connsiteY2" fmla="*/ 0 h 523408"/>
              <a:gd name="connsiteX3" fmla="*/ 381107 w 381107"/>
              <a:gd name="connsiteY3" fmla="*/ 178648 h 523408"/>
              <a:gd name="connsiteX4" fmla="*/ 378726 w 381107"/>
              <a:gd name="connsiteY4" fmla="*/ 454764 h 523408"/>
              <a:gd name="connsiteX5" fmla="*/ 183409 w 381107"/>
              <a:gd name="connsiteY5" fmla="*/ 516731 h 523408"/>
              <a:gd name="connsiteX6" fmla="*/ 176267 w 381107"/>
              <a:gd name="connsiteY6" fmla="*/ 452438 h 523408"/>
              <a:gd name="connsiteX7" fmla="*/ 2381 w 381107"/>
              <a:gd name="connsiteY7" fmla="*/ 452384 h 523408"/>
              <a:gd name="connsiteX8" fmla="*/ 0 w 381107"/>
              <a:gd name="connsiteY8" fmla="*/ 178648 h 523408"/>
              <a:gd name="connsiteX0" fmla="*/ 0 w 381107"/>
              <a:gd name="connsiteY0" fmla="*/ 178648 h 523408"/>
              <a:gd name="connsiteX1" fmla="*/ 178648 w 381107"/>
              <a:gd name="connsiteY1" fmla="*/ 0 h 523408"/>
              <a:gd name="connsiteX2" fmla="*/ 202459 w 381107"/>
              <a:gd name="connsiteY2" fmla="*/ 0 h 523408"/>
              <a:gd name="connsiteX3" fmla="*/ 381107 w 381107"/>
              <a:gd name="connsiteY3" fmla="*/ 178648 h 523408"/>
              <a:gd name="connsiteX4" fmla="*/ 378726 w 381107"/>
              <a:gd name="connsiteY4" fmla="*/ 454764 h 523408"/>
              <a:gd name="connsiteX5" fmla="*/ 183409 w 381107"/>
              <a:gd name="connsiteY5" fmla="*/ 516731 h 523408"/>
              <a:gd name="connsiteX6" fmla="*/ 176267 w 381107"/>
              <a:gd name="connsiteY6" fmla="*/ 452438 h 523408"/>
              <a:gd name="connsiteX7" fmla="*/ 2381 w 381107"/>
              <a:gd name="connsiteY7" fmla="*/ 452384 h 523408"/>
              <a:gd name="connsiteX8" fmla="*/ 0 w 381107"/>
              <a:gd name="connsiteY8" fmla="*/ 178648 h 523408"/>
              <a:gd name="connsiteX0" fmla="*/ 0 w 381107"/>
              <a:gd name="connsiteY0" fmla="*/ 178648 h 523408"/>
              <a:gd name="connsiteX1" fmla="*/ 178648 w 381107"/>
              <a:gd name="connsiteY1" fmla="*/ 0 h 523408"/>
              <a:gd name="connsiteX2" fmla="*/ 202459 w 381107"/>
              <a:gd name="connsiteY2" fmla="*/ 0 h 523408"/>
              <a:gd name="connsiteX3" fmla="*/ 381107 w 381107"/>
              <a:gd name="connsiteY3" fmla="*/ 178648 h 523408"/>
              <a:gd name="connsiteX4" fmla="*/ 378726 w 381107"/>
              <a:gd name="connsiteY4" fmla="*/ 454764 h 523408"/>
              <a:gd name="connsiteX5" fmla="*/ 183409 w 381107"/>
              <a:gd name="connsiteY5" fmla="*/ 516731 h 523408"/>
              <a:gd name="connsiteX6" fmla="*/ 176267 w 381107"/>
              <a:gd name="connsiteY6" fmla="*/ 452438 h 523408"/>
              <a:gd name="connsiteX7" fmla="*/ 2381 w 381107"/>
              <a:gd name="connsiteY7" fmla="*/ 452384 h 523408"/>
              <a:gd name="connsiteX8" fmla="*/ 0 w 381107"/>
              <a:gd name="connsiteY8" fmla="*/ 178648 h 523408"/>
              <a:gd name="connsiteX0" fmla="*/ 176267 w 381107"/>
              <a:gd name="connsiteY0" fmla="*/ 452438 h 543878"/>
              <a:gd name="connsiteX1" fmla="*/ 2381 w 381107"/>
              <a:gd name="connsiteY1" fmla="*/ 452384 h 543878"/>
              <a:gd name="connsiteX2" fmla="*/ 0 w 381107"/>
              <a:gd name="connsiteY2" fmla="*/ 178648 h 543878"/>
              <a:gd name="connsiteX3" fmla="*/ 178648 w 381107"/>
              <a:gd name="connsiteY3" fmla="*/ 0 h 543878"/>
              <a:gd name="connsiteX4" fmla="*/ 202459 w 381107"/>
              <a:gd name="connsiteY4" fmla="*/ 0 h 543878"/>
              <a:gd name="connsiteX5" fmla="*/ 381107 w 381107"/>
              <a:gd name="connsiteY5" fmla="*/ 178648 h 543878"/>
              <a:gd name="connsiteX6" fmla="*/ 378726 w 381107"/>
              <a:gd name="connsiteY6" fmla="*/ 454764 h 543878"/>
              <a:gd name="connsiteX7" fmla="*/ 183409 w 381107"/>
              <a:gd name="connsiteY7" fmla="*/ 516731 h 543878"/>
              <a:gd name="connsiteX8" fmla="*/ 267707 w 381107"/>
              <a:gd name="connsiteY8" fmla="*/ 543878 h 543878"/>
              <a:gd name="connsiteX0" fmla="*/ 2381 w 381107"/>
              <a:gd name="connsiteY0" fmla="*/ 452384 h 543878"/>
              <a:gd name="connsiteX1" fmla="*/ 0 w 381107"/>
              <a:gd name="connsiteY1" fmla="*/ 178648 h 543878"/>
              <a:gd name="connsiteX2" fmla="*/ 178648 w 381107"/>
              <a:gd name="connsiteY2" fmla="*/ 0 h 543878"/>
              <a:gd name="connsiteX3" fmla="*/ 202459 w 381107"/>
              <a:gd name="connsiteY3" fmla="*/ 0 h 543878"/>
              <a:gd name="connsiteX4" fmla="*/ 381107 w 381107"/>
              <a:gd name="connsiteY4" fmla="*/ 178648 h 543878"/>
              <a:gd name="connsiteX5" fmla="*/ 378726 w 381107"/>
              <a:gd name="connsiteY5" fmla="*/ 454764 h 543878"/>
              <a:gd name="connsiteX6" fmla="*/ 183409 w 381107"/>
              <a:gd name="connsiteY6" fmla="*/ 516731 h 543878"/>
              <a:gd name="connsiteX7" fmla="*/ 267707 w 381107"/>
              <a:gd name="connsiteY7" fmla="*/ 543878 h 543878"/>
              <a:gd name="connsiteX0" fmla="*/ 2381 w 381107"/>
              <a:gd name="connsiteY0" fmla="*/ 452384 h 543878"/>
              <a:gd name="connsiteX1" fmla="*/ 0 w 381107"/>
              <a:gd name="connsiteY1" fmla="*/ 178648 h 543878"/>
              <a:gd name="connsiteX2" fmla="*/ 178648 w 381107"/>
              <a:gd name="connsiteY2" fmla="*/ 0 h 543878"/>
              <a:gd name="connsiteX3" fmla="*/ 202459 w 381107"/>
              <a:gd name="connsiteY3" fmla="*/ 0 h 543878"/>
              <a:gd name="connsiteX4" fmla="*/ 381107 w 381107"/>
              <a:gd name="connsiteY4" fmla="*/ 178648 h 543878"/>
              <a:gd name="connsiteX5" fmla="*/ 378726 w 381107"/>
              <a:gd name="connsiteY5" fmla="*/ 454764 h 543878"/>
              <a:gd name="connsiteX6" fmla="*/ 267707 w 381107"/>
              <a:gd name="connsiteY6" fmla="*/ 543878 h 543878"/>
              <a:gd name="connsiteX0" fmla="*/ 2381 w 381107"/>
              <a:gd name="connsiteY0" fmla="*/ 452384 h 454764"/>
              <a:gd name="connsiteX1" fmla="*/ 0 w 381107"/>
              <a:gd name="connsiteY1" fmla="*/ 178648 h 454764"/>
              <a:gd name="connsiteX2" fmla="*/ 178648 w 381107"/>
              <a:gd name="connsiteY2" fmla="*/ 0 h 454764"/>
              <a:gd name="connsiteX3" fmla="*/ 202459 w 381107"/>
              <a:gd name="connsiteY3" fmla="*/ 0 h 454764"/>
              <a:gd name="connsiteX4" fmla="*/ 381107 w 381107"/>
              <a:gd name="connsiteY4" fmla="*/ 178648 h 454764"/>
              <a:gd name="connsiteX5" fmla="*/ 378726 w 381107"/>
              <a:gd name="connsiteY5" fmla="*/ 454764 h 45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107" h="454764">
                <a:moveTo>
                  <a:pt x="2381" y="452384"/>
                </a:moveTo>
                <a:cubicBezTo>
                  <a:pt x="1587" y="361139"/>
                  <a:pt x="794" y="269893"/>
                  <a:pt x="0" y="178648"/>
                </a:cubicBezTo>
                <a:cubicBezTo>
                  <a:pt x="0" y="79983"/>
                  <a:pt x="79983" y="0"/>
                  <a:pt x="178648" y="0"/>
                </a:cubicBezTo>
                <a:lnTo>
                  <a:pt x="202459" y="0"/>
                </a:lnTo>
                <a:cubicBezTo>
                  <a:pt x="301124" y="0"/>
                  <a:pt x="381107" y="79983"/>
                  <a:pt x="381107" y="178648"/>
                </a:cubicBezTo>
                <a:cubicBezTo>
                  <a:pt x="380313" y="270687"/>
                  <a:pt x="379520" y="362725"/>
                  <a:pt x="378726" y="454764"/>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err="1">
              <a:solidFill>
                <a:schemeClr val="accent5"/>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D5DD4AD-64C5-4600-BEB2-CA923704EE05}"/>
              </a:ext>
            </a:extLst>
          </p:cNvPr>
          <p:cNvSpPr txBox="1"/>
          <p:nvPr userDrawn="1"/>
        </p:nvSpPr>
        <p:spPr>
          <a:xfrm>
            <a:off x="8839200" y="6436311"/>
            <a:ext cx="2209801" cy="301100"/>
          </a:xfrm>
          <a:prstGeom prst="rect">
            <a:avLst/>
          </a:prstGeom>
          <a:noFill/>
        </p:spPr>
        <p:txBody>
          <a:bodyPr wrap="square" lIns="0" rIns="0" bIns="0" rtlCol="0" anchor="b" anchorCtr="0">
            <a:noAutofit/>
          </a:bodyPr>
          <a:lstStyle/>
          <a:p>
            <a:pPr algn="r"/>
            <a:r>
              <a:rPr lang="en-US" sz="800" dirty="0">
                <a:solidFill>
                  <a:schemeClr val="tx1"/>
                </a:solidFill>
              </a:rPr>
              <a:t>Confidential – For Internal Use Only</a:t>
            </a:r>
          </a:p>
        </p:txBody>
      </p:sp>
    </p:spTree>
    <p:extLst>
      <p:ext uri="{BB962C8B-B14F-4D97-AF65-F5344CB8AC3E}">
        <p14:creationId xmlns:p14="http://schemas.microsoft.com/office/powerpoint/2010/main" val="2999958714"/>
      </p:ext>
    </p:extLst>
  </p:cSld>
  <p:clrMap bg1="lt1" tx1="dk1" bg2="lt2" tx2="dk2" accent1="accent1" accent2="accent2" accent3="accent3" accent4="accent4" accent5="accent5" accent6="accent6" hlink="hlink" folHlink="folHlink"/>
  <p:sldLayoutIdLst>
    <p:sldLayoutId id="2147483935" r:id="rId1"/>
    <p:sldLayoutId id="2147483998" r:id="rId2"/>
    <p:sldLayoutId id="2147483999" r:id="rId3"/>
    <p:sldLayoutId id="2147484044" r:id="rId4"/>
    <p:sldLayoutId id="2147484018" r:id="rId5"/>
    <p:sldLayoutId id="2147484024" r:id="rId6"/>
    <p:sldLayoutId id="2147484025" r:id="rId7"/>
    <p:sldLayoutId id="2147484028" r:id="rId8"/>
    <p:sldLayoutId id="2147484047" r:id="rId9"/>
    <p:sldLayoutId id="2147484051" r:id="rId10"/>
    <p:sldLayoutId id="2147484052" r:id="rId11"/>
    <p:sldLayoutId id="2147484053" r:id="rId12"/>
    <p:sldLayoutId id="2147484055" r:id="rId13"/>
    <p:sldLayoutId id="2147484056" r:id="rId14"/>
    <p:sldLayoutId id="2147484054" r:id="rId15"/>
    <p:sldLayoutId id="2147484002" r:id="rId16"/>
  </p:sldLayoutIdLst>
  <p:hf sldNum="0" hdr="0" dt="0"/>
  <p:txStyles>
    <p:titleStyle>
      <a:lvl1pPr algn="l" defTabSz="914400" rtl="0" eaLnBrk="1" latinLnBrk="0" hangingPunct="1">
        <a:lnSpc>
          <a:spcPct val="90000"/>
        </a:lnSpc>
        <a:spcBef>
          <a:spcPct val="0"/>
        </a:spcBef>
        <a:buNone/>
        <a:defRPr lang="en-US" sz="2400" b="1" i="0" kern="1200" dirty="0">
          <a:solidFill>
            <a:schemeClr val="tx2"/>
          </a:solidFill>
          <a:latin typeface="Roboto" charset="0"/>
          <a:ea typeface="Roboto" charset="0"/>
          <a:cs typeface="Roboto"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2000" b="1" i="0" kern="1200" dirty="0" smtClean="0">
          <a:solidFill>
            <a:schemeClr val="accent2">
              <a:lumMod val="50000"/>
            </a:schemeClr>
          </a:solidFill>
          <a:latin typeface="Roboto" charset="0"/>
          <a:ea typeface="Roboto" charset="0"/>
          <a:cs typeface="Roboto" charset="0"/>
        </a:defRPr>
      </a:lvl1pPr>
      <a:lvl2pPr marL="228600" indent="-228600" algn="l" defTabSz="914400" rtl="0" eaLnBrk="1" latinLnBrk="0" hangingPunct="1">
        <a:lnSpc>
          <a:spcPct val="90000"/>
        </a:lnSpc>
        <a:spcBef>
          <a:spcPts val="500"/>
        </a:spcBef>
        <a:buFont typeface="Arial" panose="020B0604020202020204" pitchFamily="34" charset="0"/>
        <a:buChar char="•"/>
        <a:defRPr lang="en-US" sz="1600" b="0" i="0" kern="1200" dirty="0" smtClean="0">
          <a:solidFill>
            <a:schemeClr val="accent2">
              <a:lumMod val="50000"/>
            </a:schemeClr>
          </a:solidFill>
          <a:latin typeface="Roboto" charset="0"/>
          <a:ea typeface="Roboto" charset="0"/>
          <a:cs typeface="Roboto" charset="0"/>
        </a:defRPr>
      </a:lvl2pPr>
      <a:lvl3pPr marL="457200" indent="-228600" algn="l" defTabSz="914400" rtl="0" eaLnBrk="1" latinLnBrk="0" hangingPunct="1">
        <a:lnSpc>
          <a:spcPct val="90000"/>
        </a:lnSpc>
        <a:spcBef>
          <a:spcPts val="500"/>
        </a:spcBef>
        <a:buFontTx/>
        <a:buChar char="‒"/>
        <a:defRPr lang="en-US" sz="1400" b="0" i="0" kern="1200" dirty="0" smtClean="0">
          <a:solidFill>
            <a:schemeClr val="accent2">
              <a:lumMod val="50000"/>
            </a:schemeClr>
          </a:solidFill>
          <a:latin typeface="Roboto" charset="0"/>
          <a:ea typeface="Roboto" charset="0"/>
          <a:cs typeface="Roboto"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4.emf"/><Relationship Id="rId4" Type="http://schemas.openxmlformats.org/officeDocument/2006/relationships/oleObject" Target="../embeddings/oleObject18.bin"/></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6.wdp"/><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27.png"/><Relationship Id="rId5" Type="http://schemas.openxmlformats.org/officeDocument/2006/relationships/image" Target="../media/image4.emf"/><Relationship Id="rId4" Type="http://schemas.openxmlformats.org/officeDocument/2006/relationships/oleObject" Target="../embeddings/oleObject27.bin"/></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28.jpeg"/><Relationship Id="rId5" Type="http://schemas.openxmlformats.org/officeDocument/2006/relationships/image" Target="../media/image4.emf"/><Relationship Id="rId4" Type="http://schemas.openxmlformats.org/officeDocument/2006/relationships/oleObject" Target="../embeddings/oleObject28.bin"/></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7.wdp"/><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29.png"/><Relationship Id="rId5" Type="http://schemas.openxmlformats.org/officeDocument/2006/relationships/image" Target="../media/image4.emf"/><Relationship Id="rId4" Type="http://schemas.openxmlformats.org/officeDocument/2006/relationships/oleObject" Target="../embeddings/oleObject29.bin"/></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3.xml"/><Relationship Id="rId7" Type="http://schemas.openxmlformats.org/officeDocument/2006/relationships/image" Target="../media/image31.jpe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30.jpeg"/><Relationship Id="rId5" Type="http://schemas.openxmlformats.org/officeDocument/2006/relationships/image" Target="../media/image4.emf"/><Relationship Id="rId4" Type="http://schemas.openxmlformats.org/officeDocument/2006/relationships/oleObject" Target="../embeddings/oleObject30.bin"/><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5.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34.png"/><Relationship Id="rId5" Type="http://schemas.openxmlformats.org/officeDocument/2006/relationships/image" Target="../media/image4.emf"/><Relationship Id="rId4" Type="http://schemas.openxmlformats.org/officeDocument/2006/relationships/oleObject" Target="../embeddings/oleObject31.bin"/></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36.jpeg"/><Relationship Id="rId5" Type="http://schemas.openxmlformats.org/officeDocument/2006/relationships/image" Target="../media/image4.emf"/><Relationship Id="rId4" Type="http://schemas.openxmlformats.org/officeDocument/2006/relationships/oleObject" Target="../embeddings/oleObject32.bin"/></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8.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37.png"/><Relationship Id="rId5" Type="http://schemas.openxmlformats.org/officeDocument/2006/relationships/image" Target="../media/image4.emf"/><Relationship Id="rId4" Type="http://schemas.openxmlformats.org/officeDocument/2006/relationships/oleObject" Target="../embeddings/oleObject33.bin"/></Relationships>
</file>

<file path=ppt/slides/_rels/slide1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slideLayout" Target="../slideLayouts/slideLayout3.xml"/><Relationship Id="rId7" Type="http://schemas.openxmlformats.org/officeDocument/2006/relationships/image" Target="../media/image40.jpe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39.jpeg"/><Relationship Id="rId5" Type="http://schemas.openxmlformats.org/officeDocument/2006/relationships/image" Target="../media/image4.emf"/><Relationship Id="rId4" Type="http://schemas.openxmlformats.org/officeDocument/2006/relationships/oleObject" Target="../embeddings/oleObject34.bin"/><Relationship Id="rId9"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4.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43.png"/><Relationship Id="rId5" Type="http://schemas.openxmlformats.org/officeDocument/2006/relationships/image" Target="../media/image4.emf"/><Relationship Id="rId4" Type="http://schemas.openxmlformats.org/officeDocument/2006/relationships/oleObject" Target="../embeddings/oleObject35.bin"/></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45.jpeg"/><Relationship Id="rId5" Type="http://schemas.openxmlformats.org/officeDocument/2006/relationships/image" Target="../media/image4.emf"/><Relationship Id="rId4" Type="http://schemas.openxmlformats.org/officeDocument/2006/relationships/oleObject" Target="../embeddings/oleObject36.bin"/></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image" Target="../media/image4.emf"/><Relationship Id="rId4" Type="http://schemas.openxmlformats.org/officeDocument/2006/relationships/oleObject" Target="../embeddings/oleObject19.bin"/></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46.jpg"/><Relationship Id="rId5" Type="http://schemas.openxmlformats.org/officeDocument/2006/relationships/image" Target="../media/image4.emf"/><Relationship Id="rId4" Type="http://schemas.openxmlformats.org/officeDocument/2006/relationships/oleObject" Target="../embeddings/oleObject37.bin"/></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8.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47.png"/><Relationship Id="rId5" Type="http://schemas.openxmlformats.org/officeDocument/2006/relationships/image" Target="../media/image4.emf"/><Relationship Id="rId4" Type="http://schemas.openxmlformats.org/officeDocument/2006/relationships/oleObject" Target="../embeddings/oleObject38.bin"/></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0.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49.png"/><Relationship Id="rId5" Type="http://schemas.openxmlformats.org/officeDocument/2006/relationships/image" Target="../media/image4.emf"/><Relationship Id="rId4" Type="http://schemas.openxmlformats.org/officeDocument/2006/relationships/oleObject" Target="../embeddings/oleObject39.bin"/></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3.xml"/><Relationship Id="rId7" Type="http://schemas.microsoft.com/office/2007/relationships/hdphoto" Target="../media/hdphoto8.wdp"/><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51.png"/><Relationship Id="rId5" Type="http://schemas.openxmlformats.org/officeDocument/2006/relationships/image" Target="../media/image4.emf"/><Relationship Id="rId4" Type="http://schemas.openxmlformats.org/officeDocument/2006/relationships/oleObject" Target="../embeddings/oleObject40.bin"/></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image" Target="../media/image4.emf"/><Relationship Id="rId4" Type="http://schemas.openxmlformats.org/officeDocument/2006/relationships/oleObject" Target="../embeddings/oleObject41.bin"/></Relationships>
</file>

<file path=ppt/slides/_rels/slide2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slideLayout" Target="../slideLayouts/slideLayout3.xml"/><Relationship Id="rId7" Type="http://schemas.openxmlformats.org/officeDocument/2006/relationships/image" Target="../media/image54.jpe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4.emf"/><Relationship Id="rId10" Type="http://schemas.openxmlformats.org/officeDocument/2006/relationships/image" Target="../media/image57.jpeg"/><Relationship Id="rId4" Type="http://schemas.openxmlformats.org/officeDocument/2006/relationships/oleObject" Target="../embeddings/oleObject42.bin"/><Relationship Id="rId9"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59.png"/><Relationship Id="rId5" Type="http://schemas.openxmlformats.org/officeDocument/2006/relationships/image" Target="../media/image4.emf"/><Relationship Id="rId4" Type="http://schemas.openxmlformats.org/officeDocument/2006/relationships/oleObject" Target="../embeddings/oleObject43.bin"/></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1.jpeg"/><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60.png"/><Relationship Id="rId5" Type="http://schemas.openxmlformats.org/officeDocument/2006/relationships/image" Target="../media/image4.emf"/><Relationship Id="rId4" Type="http://schemas.openxmlformats.org/officeDocument/2006/relationships/oleObject" Target="../embeddings/oleObject44.bin"/></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3.png"/><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image" Target="../media/image62.png"/><Relationship Id="rId5" Type="http://schemas.openxmlformats.org/officeDocument/2006/relationships/image" Target="../media/image4.emf"/><Relationship Id="rId4" Type="http://schemas.openxmlformats.org/officeDocument/2006/relationships/oleObject" Target="../embeddings/oleObject45.bin"/></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64.jpeg"/><Relationship Id="rId5" Type="http://schemas.openxmlformats.org/officeDocument/2006/relationships/image" Target="../media/image4.emf"/><Relationship Id="rId4" Type="http://schemas.openxmlformats.org/officeDocument/2006/relationships/oleObject" Target="../embeddings/oleObject46.bin"/></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4.emf"/><Relationship Id="rId4" Type="http://schemas.openxmlformats.org/officeDocument/2006/relationships/oleObject" Target="../embeddings/oleObject20.bin"/></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65.jpeg"/><Relationship Id="rId5" Type="http://schemas.openxmlformats.org/officeDocument/2006/relationships/image" Target="../media/image4.emf"/><Relationship Id="rId4" Type="http://schemas.openxmlformats.org/officeDocument/2006/relationships/oleObject" Target="../embeddings/oleObject47.bin"/></Relationships>
</file>

<file path=ppt/slides/_rels/slide3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slideLayout" Target="../slideLayouts/slideLayout3.xml"/><Relationship Id="rId7" Type="http://schemas.openxmlformats.org/officeDocument/2006/relationships/image" Target="../media/image65.jpeg"/><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66.jpeg"/><Relationship Id="rId5" Type="http://schemas.openxmlformats.org/officeDocument/2006/relationships/image" Target="../media/image4.emf"/><Relationship Id="rId4" Type="http://schemas.openxmlformats.org/officeDocument/2006/relationships/oleObject" Target="../embeddings/oleObject48.bin"/></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9.png"/><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68.png"/><Relationship Id="rId5" Type="http://schemas.openxmlformats.org/officeDocument/2006/relationships/image" Target="../media/image4.emf"/><Relationship Id="rId4" Type="http://schemas.openxmlformats.org/officeDocument/2006/relationships/oleObject" Target="../embeddings/oleObject49.bin"/></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image" Target="../media/image70.png"/><Relationship Id="rId5" Type="http://schemas.openxmlformats.org/officeDocument/2006/relationships/image" Target="../media/image4.emf"/><Relationship Id="rId4" Type="http://schemas.openxmlformats.org/officeDocument/2006/relationships/oleObject" Target="../embeddings/oleObject50.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51.bin"/><Relationship Id="rId3" Type="http://schemas.openxmlformats.org/officeDocument/2006/relationships/slideLayout" Target="../slideLayouts/slideLayout3.xml"/><Relationship Id="rId7" Type="http://schemas.openxmlformats.org/officeDocument/2006/relationships/image" Target="../media/image74.png"/><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5.png"/><Relationship Id="rId4" Type="http://schemas.openxmlformats.org/officeDocument/2006/relationships/image" Target="../media/image71.png"/><Relationship Id="rId9" Type="http://schemas.openxmlformats.org/officeDocument/2006/relationships/image" Target="../media/image4.em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2.png"/><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image" Target="../media/image74.png"/><Relationship Id="rId5" Type="http://schemas.openxmlformats.org/officeDocument/2006/relationships/image" Target="../media/image4.emf"/><Relationship Id="rId4" Type="http://schemas.openxmlformats.org/officeDocument/2006/relationships/oleObject" Target="../embeddings/oleObject52.bin"/></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image" Target="../media/image76.png"/><Relationship Id="rId5" Type="http://schemas.openxmlformats.org/officeDocument/2006/relationships/image" Target="../media/image4.emf"/><Relationship Id="rId4" Type="http://schemas.openxmlformats.org/officeDocument/2006/relationships/oleObject" Target="../embeddings/oleObject53.bin"/></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8.png"/><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image" Target="../media/image77.png"/><Relationship Id="rId5" Type="http://schemas.openxmlformats.org/officeDocument/2006/relationships/image" Target="../media/image4.emf"/><Relationship Id="rId4" Type="http://schemas.openxmlformats.org/officeDocument/2006/relationships/oleObject" Target="../embeddings/oleObject54.bin"/></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0.xml"/><Relationship Id="rId1" Type="http://schemas.openxmlformats.org/officeDocument/2006/relationships/tags" Target="../tags/tag119.xml"/><Relationship Id="rId5" Type="http://schemas.openxmlformats.org/officeDocument/2006/relationships/image" Target="../media/image4.emf"/><Relationship Id="rId4" Type="http://schemas.openxmlformats.org/officeDocument/2006/relationships/oleObject" Target="../embeddings/oleObject55.bin"/></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emf"/><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oleObject" Target="../embeddings/oleObject56.bin"/><Relationship Id="rId5" Type="http://schemas.microsoft.com/office/2007/relationships/hdphoto" Target="../media/hdphoto9.wdp"/><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16.png"/><Relationship Id="rId5" Type="http://schemas.openxmlformats.org/officeDocument/2006/relationships/image" Target="../media/image4.emf"/><Relationship Id="rId4" Type="http://schemas.openxmlformats.org/officeDocument/2006/relationships/oleObject" Target="../embeddings/oleObject21.bin"/></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10.wdp"/><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image" Target="../media/image80.png"/><Relationship Id="rId5" Type="http://schemas.openxmlformats.org/officeDocument/2006/relationships/image" Target="../media/image4.emf"/><Relationship Id="rId4" Type="http://schemas.openxmlformats.org/officeDocument/2006/relationships/oleObject" Target="../embeddings/oleObject57.bin"/></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image" Target="../media/image81.wmf"/><Relationship Id="rId5" Type="http://schemas.openxmlformats.org/officeDocument/2006/relationships/image" Target="../media/image4.emf"/><Relationship Id="rId4" Type="http://schemas.openxmlformats.org/officeDocument/2006/relationships/oleObject" Target="../embeddings/oleObject58.bin"/></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image" Target="../media/image82.wmf"/><Relationship Id="rId5" Type="http://schemas.openxmlformats.org/officeDocument/2006/relationships/image" Target="../media/image4.emf"/><Relationship Id="rId4" Type="http://schemas.openxmlformats.org/officeDocument/2006/relationships/oleObject" Target="../embeddings/oleObject59.bin"/></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30.xml"/><Relationship Id="rId1" Type="http://schemas.openxmlformats.org/officeDocument/2006/relationships/tags" Target="../tags/tag129.xml"/><Relationship Id="rId5" Type="http://schemas.openxmlformats.org/officeDocument/2006/relationships/image" Target="../media/image4.emf"/><Relationship Id="rId4" Type="http://schemas.openxmlformats.org/officeDocument/2006/relationships/oleObject" Target="../embeddings/oleObject60.bin"/></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image" Target="../media/image83.jpeg"/><Relationship Id="rId5" Type="http://schemas.openxmlformats.org/officeDocument/2006/relationships/image" Target="../media/image4.emf"/><Relationship Id="rId4" Type="http://schemas.openxmlformats.org/officeDocument/2006/relationships/oleObject" Target="../embeddings/oleObject61.bin"/></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11.wdp"/><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image" Target="../media/image84.png"/><Relationship Id="rId5" Type="http://schemas.openxmlformats.org/officeDocument/2006/relationships/image" Target="../media/image4.emf"/><Relationship Id="rId4" Type="http://schemas.openxmlformats.org/officeDocument/2006/relationships/oleObject" Target="../embeddings/oleObject62.bin"/></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36.xml"/><Relationship Id="rId1" Type="http://schemas.openxmlformats.org/officeDocument/2006/relationships/tags" Target="../tags/tag135.xml"/><Relationship Id="rId5" Type="http://schemas.openxmlformats.org/officeDocument/2006/relationships/image" Target="../media/image4.emf"/><Relationship Id="rId4" Type="http://schemas.openxmlformats.org/officeDocument/2006/relationships/oleObject" Target="../embeddings/oleObject63.bin"/></Relationships>
</file>

<file path=ppt/slides/_rels/slide4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3.xml"/><Relationship Id="rId7" Type="http://schemas.openxmlformats.org/officeDocument/2006/relationships/image" Target="../media/image86.png"/><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image" Target="../media/image85.png"/><Relationship Id="rId5" Type="http://schemas.openxmlformats.org/officeDocument/2006/relationships/image" Target="../media/image4.emf"/><Relationship Id="rId4" Type="http://schemas.openxmlformats.org/officeDocument/2006/relationships/oleObject" Target="../embeddings/oleObject64.bin"/><Relationship Id="rId9"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image" Target="../media/image89.png"/><Relationship Id="rId5" Type="http://schemas.openxmlformats.org/officeDocument/2006/relationships/image" Target="../media/image4.emf"/><Relationship Id="rId4" Type="http://schemas.openxmlformats.org/officeDocument/2006/relationships/oleObject" Target="../embeddings/oleObject65.bin"/></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image" Target="../media/image90.jpg"/><Relationship Id="rId5" Type="http://schemas.openxmlformats.org/officeDocument/2006/relationships/image" Target="../media/image4.emf"/><Relationship Id="rId4" Type="http://schemas.openxmlformats.org/officeDocument/2006/relationships/oleObject" Target="../embeddings/oleObject66.bin"/></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image" Target="../media/image4.emf"/><Relationship Id="rId4" Type="http://schemas.openxmlformats.org/officeDocument/2006/relationships/oleObject" Target="../embeddings/oleObject22.bin"/></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44.xml"/><Relationship Id="rId1" Type="http://schemas.openxmlformats.org/officeDocument/2006/relationships/tags" Target="../tags/tag143.xml"/><Relationship Id="rId5" Type="http://schemas.openxmlformats.org/officeDocument/2006/relationships/image" Target="../media/image4.emf"/><Relationship Id="rId4" Type="http://schemas.openxmlformats.org/officeDocument/2006/relationships/oleObject" Target="../embeddings/oleObject67.bin"/></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12.wdp"/><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image" Target="../media/image91.png"/><Relationship Id="rId5" Type="http://schemas.openxmlformats.org/officeDocument/2006/relationships/image" Target="../media/image4.emf"/><Relationship Id="rId4" Type="http://schemas.openxmlformats.org/officeDocument/2006/relationships/oleObject" Target="../embeddings/oleObject68.bin"/></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48.xml"/><Relationship Id="rId1" Type="http://schemas.openxmlformats.org/officeDocument/2006/relationships/tags" Target="../tags/tag147.xml"/><Relationship Id="rId5" Type="http://schemas.openxmlformats.org/officeDocument/2006/relationships/image" Target="../media/image4.emf"/><Relationship Id="rId4" Type="http://schemas.openxmlformats.org/officeDocument/2006/relationships/oleObject" Target="../embeddings/oleObject69.bin"/></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3.xml"/><Relationship Id="rId7" Type="http://schemas.microsoft.com/office/2007/relationships/hdphoto" Target="../media/hdphoto2.wdp"/><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17.png"/><Relationship Id="rId5" Type="http://schemas.openxmlformats.org/officeDocument/2006/relationships/image" Target="../media/image4.emf"/><Relationship Id="rId4" Type="http://schemas.openxmlformats.org/officeDocument/2006/relationships/oleObject" Target="../embeddings/oleObject23.bin"/><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4.wdp"/><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19.png"/><Relationship Id="rId5" Type="http://schemas.openxmlformats.org/officeDocument/2006/relationships/image" Target="../media/image4.emf"/><Relationship Id="rId4" Type="http://schemas.openxmlformats.org/officeDocument/2006/relationships/oleObject" Target="../embeddings/oleObject24.bin"/></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5.wdp"/><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20.png"/><Relationship Id="rId5" Type="http://schemas.openxmlformats.org/officeDocument/2006/relationships/image" Target="../media/image4.emf"/><Relationship Id="rId4" Type="http://schemas.openxmlformats.org/officeDocument/2006/relationships/oleObject" Target="../embeddings/oleObject25.bin"/></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3.xml"/><Relationship Id="rId7" Type="http://schemas.openxmlformats.org/officeDocument/2006/relationships/image" Target="../media/image22.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4.emf"/><Relationship Id="rId10" Type="http://schemas.openxmlformats.org/officeDocument/2006/relationships/image" Target="../media/image25.png"/><Relationship Id="rId4" Type="http://schemas.openxmlformats.org/officeDocument/2006/relationships/oleObject" Target="../embeddings/oleObject26.bin"/><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4000" dirty="0" err="1">
              <a:solidFill>
                <a:schemeClr val="accent5"/>
              </a:solidFill>
              <a:latin typeface="Arial" panose="020B0604020202020204" pitchFamily="34" charset="0"/>
              <a:ea typeface="Roboto Light" panose="02000000000000000000" pitchFamily="2" charset="0"/>
              <a:cs typeface="Arial" panose="020B0604020202020204" pitchFamily="34" charset="0"/>
              <a:sym typeface="Arial" panose="020B0604020202020204" pitchFamily="34" charset="0"/>
            </a:endParaRPr>
          </a:p>
        </p:txBody>
      </p:sp>
      <p:sp>
        <p:nvSpPr>
          <p:cNvPr id="3" name="Title 2"/>
          <p:cNvSpPr>
            <a:spLocks noGrp="1"/>
          </p:cNvSpPr>
          <p:nvPr>
            <p:ph type="ctrTitle"/>
          </p:nvPr>
        </p:nvSpPr>
        <p:spPr/>
        <p:txBody>
          <a:bodyPr vert="horz" lIns="0" tIns="45720" rIns="91440" bIns="45720" anchor="b">
            <a:normAutofit/>
          </a:bodyPr>
          <a:lstStyle/>
          <a:p>
            <a:r>
              <a:rPr lang="en-US"/>
              <a:t>Non-Metallic Enclosures</a:t>
            </a:r>
            <a:endParaRPr lang="en-US" dirty="0"/>
          </a:p>
        </p:txBody>
      </p:sp>
      <p:sp>
        <p:nvSpPr>
          <p:cNvPr id="8" name="Subtitle 7">
            <a:extLst>
              <a:ext uri="{FF2B5EF4-FFF2-40B4-BE49-F238E27FC236}">
                <a16:creationId xmlns:a16="http://schemas.microsoft.com/office/drawing/2014/main" id="{5FDD326B-2C9E-4BAF-8E32-205DF0C89DFA}"/>
              </a:ext>
            </a:extLst>
          </p:cNvPr>
          <p:cNvSpPr>
            <a:spLocks noGrp="1"/>
          </p:cNvSpPr>
          <p:nvPr>
            <p:ph type="subTitle" idx="1"/>
          </p:nvPr>
        </p:nvSpPr>
        <p:spPr/>
        <p:txBody>
          <a:bodyPr/>
          <a:lstStyle/>
          <a:p>
            <a:r>
              <a:rPr lang="en-US" dirty="0"/>
              <a:t>2022</a:t>
            </a:r>
          </a:p>
        </p:txBody>
      </p:sp>
    </p:spTree>
    <p:extLst>
      <p:ext uri="{BB962C8B-B14F-4D97-AF65-F5344CB8AC3E}">
        <p14:creationId xmlns:p14="http://schemas.microsoft.com/office/powerpoint/2010/main" val="3476362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Ratings &amp; Approvals</a:t>
            </a:r>
          </a:p>
        </p:txBody>
      </p:sp>
      <p:sp>
        <p:nvSpPr>
          <p:cNvPr id="3" name="Text Placeholder 2"/>
          <p:cNvSpPr>
            <a:spLocks noGrp="1"/>
          </p:cNvSpPr>
          <p:nvPr>
            <p:ph type="body" sz="quarter" idx="12"/>
          </p:nvPr>
        </p:nvSpPr>
        <p:spPr/>
        <p:txBody>
          <a:bodyPr/>
          <a:lstStyle/>
          <a:p>
            <a:r>
              <a:rPr lang="en-US" dirty="0"/>
              <a:t>We connect and protect</a:t>
            </a:r>
          </a:p>
        </p:txBody>
      </p:sp>
      <p:sp>
        <p:nvSpPr>
          <p:cNvPr id="11" name="Rectangle 10">
            <a:extLst>
              <a:ext uri="{FF2B5EF4-FFF2-40B4-BE49-F238E27FC236}">
                <a16:creationId xmlns:a16="http://schemas.microsoft.com/office/drawing/2014/main" id="{3C2BAD39-81FA-4293-85E6-64B2B8DC3084}"/>
              </a:ext>
            </a:extLst>
          </p:cNvPr>
          <p:cNvSpPr/>
          <p:nvPr/>
        </p:nvSpPr>
        <p:spPr>
          <a:xfrm>
            <a:off x="269239" y="1143000"/>
            <a:ext cx="4988561" cy="261526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UL Listed NEMA Types 3, 3R, 4, 4X,12, 13</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CSA 3, 3R, 4, 4X, 12, 13</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CE – European rating</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RoHS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Approved UL 508A Shop</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NEW! UL1741 for solar applications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20 plus Global Approvals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KEY POINT : nVent HOFFMAN is accepted all over the world</a:t>
            </a:r>
          </a:p>
        </p:txBody>
      </p:sp>
      <p:pic>
        <p:nvPicPr>
          <p:cNvPr id="15" name="Picture 14">
            <a:extLst>
              <a:ext uri="{FF2B5EF4-FFF2-40B4-BE49-F238E27FC236}">
                <a16:creationId xmlns:a16="http://schemas.microsoft.com/office/drawing/2014/main" id="{DB168A04-B80D-438D-8C37-8915FC2475E3}"/>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Lst>
          </a:blip>
          <a:stretch>
            <a:fillRect/>
          </a:stretch>
        </p:blipFill>
        <p:spPr>
          <a:xfrm>
            <a:off x="5706756" y="1143000"/>
            <a:ext cx="6176131" cy="4496084"/>
          </a:xfrm>
          <a:prstGeom prst="rect">
            <a:avLst/>
          </a:prstGeom>
        </p:spPr>
      </p:pic>
    </p:spTree>
    <p:extLst>
      <p:ext uri="{BB962C8B-B14F-4D97-AF65-F5344CB8AC3E}">
        <p14:creationId xmlns:p14="http://schemas.microsoft.com/office/powerpoint/2010/main" val="3175754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VJ-RVJ Series Overview</a:t>
            </a:r>
          </a:p>
        </p:txBody>
      </p:sp>
      <p:sp>
        <p:nvSpPr>
          <p:cNvPr id="3" name="Text Placeholder 2"/>
          <p:cNvSpPr>
            <a:spLocks noGrp="1"/>
          </p:cNvSpPr>
          <p:nvPr>
            <p:ph type="body" sz="quarter" idx="12"/>
          </p:nvPr>
        </p:nvSpPr>
        <p:spPr/>
        <p:txBody>
          <a:bodyPr/>
          <a:lstStyle/>
          <a:p>
            <a:r>
              <a:rPr lang="en-US" dirty="0"/>
              <a:t>We connect and protect</a:t>
            </a:r>
          </a:p>
        </p:txBody>
      </p:sp>
      <p:sp>
        <p:nvSpPr>
          <p:cNvPr id="11" name="Rectangle 10">
            <a:extLst>
              <a:ext uri="{FF2B5EF4-FFF2-40B4-BE49-F238E27FC236}">
                <a16:creationId xmlns:a16="http://schemas.microsoft.com/office/drawing/2014/main" id="{3C2BAD39-81FA-4293-85E6-64B2B8DC3084}"/>
              </a:ext>
            </a:extLst>
          </p:cNvPr>
          <p:cNvSpPr/>
          <p:nvPr/>
        </p:nvSpPr>
        <p:spPr>
          <a:xfrm>
            <a:off x="269239" y="1143000"/>
            <a:ext cx="4988561" cy="261526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Designed to be used as instrument housings, junction boxes, or electrical control enclosures.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VJ Series - Flat Cover</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RVJ Series - Raised Cover</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Memory retaining, continuous polyurethane gasket</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Integral mounting flange</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Recessed, stainless steel captive cover screws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Tongue and groove closure</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16 Size Selections: 6 x 6 to 30 x 24</a:t>
            </a:r>
          </a:p>
        </p:txBody>
      </p:sp>
      <p:pic>
        <p:nvPicPr>
          <p:cNvPr id="12" name="Picture 7">
            <a:extLst>
              <a:ext uri="{FF2B5EF4-FFF2-40B4-BE49-F238E27FC236}">
                <a16:creationId xmlns:a16="http://schemas.microsoft.com/office/drawing/2014/main" id="{AE395579-A3A7-413D-B0C0-8D165A20D79A}"/>
              </a:ext>
            </a:extLst>
          </p:cNvPr>
          <p:cNvPicPr>
            <a:picLocks noChangeAspect="1" noChangeArrowheads="1"/>
          </p:cNvPicPr>
          <p:nvPr/>
        </p:nvPicPr>
        <p:blipFill>
          <a:blip r:embed="rId6"/>
          <a:stretch>
            <a:fillRect/>
          </a:stretch>
        </p:blipFill>
        <p:spPr bwMode="auto">
          <a:xfrm>
            <a:off x="5638800" y="954077"/>
            <a:ext cx="6283961" cy="4712971"/>
          </a:xfrm>
          <a:prstGeom prst="rect">
            <a:avLst/>
          </a:prstGeom>
          <a:noFill/>
          <a:ln w="9525">
            <a:noFill/>
            <a:miter lim="800000"/>
            <a:headEnd/>
            <a:tailEnd/>
          </a:ln>
        </p:spPr>
      </p:pic>
    </p:spTree>
    <p:extLst>
      <p:ext uri="{BB962C8B-B14F-4D97-AF65-F5344CB8AC3E}">
        <p14:creationId xmlns:p14="http://schemas.microsoft.com/office/powerpoint/2010/main" val="453142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VJ / RVJ Ratings and Sizes</a:t>
            </a:r>
          </a:p>
        </p:txBody>
      </p:sp>
      <p:sp>
        <p:nvSpPr>
          <p:cNvPr id="3" name="Text Placeholder 2"/>
          <p:cNvSpPr>
            <a:spLocks noGrp="1"/>
          </p:cNvSpPr>
          <p:nvPr>
            <p:ph type="body" sz="quarter" idx="12"/>
          </p:nvPr>
        </p:nvSpPr>
        <p:spPr/>
        <p:txBody>
          <a:bodyPr/>
          <a:lstStyle/>
          <a:p>
            <a:r>
              <a:rPr lang="en-US" dirty="0"/>
              <a:t>We connect and protect</a:t>
            </a:r>
          </a:p>
        </p:txBody>
      </p:sp>
      <p:sp>
        <p:nvSpPr>
          <p:cNvPr id="12" name="Rectangle 34">
            <a:extLst>
              <a:ext uri="{FF2B5EF4-FFF2-40B4-BE49-F238E27FC236}">
                <a16:creationId xmlns:a16="http://schemas.microsoft.com/office/drawing/2014/main" id="{6E202919-945F-4395-84BB-8F5AD1D54A58}"/>
              </a:ext>
            </a:extLst>
          </p:cNvPr>
          <p:cNvSpPr/>
          <p:nvPr/>
        </p:nvSpPr>
        <p:spPr>
          <a:xfrm>
            <a:off x="269241" y="1143000"/>
            <a:ext cx="6055359" cy="1140697"/>
          </a:xfrm>
          <a:prstGeom prst="rect">
            <a:avLst/>
          </a:prstGeom>
        </p:spPr>
        <p:txBody>
          <a:bodyPr wrap="square">
            <a:spAutoFit/>
          </a:bodyPr>
          <a:lstStyle/>
          <a:p>
            <a:pPr defTabSz="916777" fontAlgn="base">
              <a:spcBef>
                <a:spcPts val="1200"/>
              </a:spcBef>
              <a:spcAft>
                <a:spcPct val="0"/>
              </a:spcAft>
            </a:pPr>
            <a:r>
              <a:rPr lang="en-US" sz="1604" b="1" dirty="0">
                <a:solidFill>
                  <a:srgbClr val="3F3F3F"/>
                </a:solidFill>
                <a:latin typeface="Arial" charset="0"/>
                <a:cs typeface="Arial" charset="0"/>
              </a:rPr>
              <a:t>Series		    NEMA Rating 	        Available Sizes</a:t>
            </a:r>
            <a:r>
              <a:rPr lang="en-US" sz="1604" dirty="0">
                <a:solidFill>
                  <a:srgbClr val="3F3F3F"/>
                </a:solidFill>
                <a:latin typeface="Arial" charset="0"/>
                <a:cs typeface="Arial" charset="0"/>
              </a:rPr>
              <a:t>                    </a:t>
            </a:r>
          </a:p>
          <a:p>
            <a:pPr defTabSz="916777" fontAlgn="base">
              <a:spcBef>
                <a:spcPts val="1200"/>
              </a:spcBef>
              <a:spcAft>
                <a:spcPct val="0"/>
              </a:spcAft>
            </a:pPr>
            <a:r>
              <a:rPr lang="en-US" sz="1604" dirty="0">
                <a:solidFill>
                  <a:srgbClr val="3F3F3F"/>
                </a:solidFill>
                <a:latin typeface="Arial" charset="0"/>
                <a:cs typeface="Arial" charset="0"/>
              </a:rPr>
              <a:t>VJ Series 	    4X	                        6x6x4 to 30x24x11</a:t>
            </a:r>
          </a:p>
          <a:p>
            <a:pPr defTabSz="916777" fontAlgn="base">
              <a:spcBef>
                <a:spcPts val="1200"/>
              </a:spcBef>
              <a:spcAft>
                <a:spcPct val="0"/>
              </a:spcAft>
            </a:pPr>
            <a:r>
              <a:rPr lang="en-US" sz="1604" dirty="0">
                <a:solidFill>
                  <a:srgbClr val="3F3F3F"/>
                </a:solidFill>
                <a:latin typeface="Arial" charset="0"/>
                <a:cs typeface="Arial" charset="0"/>
              </a:rPr>
              <a:t>RVJ Series	    4X		        8x6x6 to 20x16x11</a:t>
            </a:r>
          </a:p>
        </p:txBody>
      </p:sp>
      <p:sp>
        <p:nvSpPr>
          <p:cNvPr id="15" name="Rectangle 34">
            <a:extLst>
              <a:ext uri="{FF2B5EF4-FFF2-40B4-BE49-F238E27FC236}">
                <a16:creationId xmlns:a16="http://schemas.microsoft.com/office/drawing/2014/main" id="{5EACC56C-AFF4-410A-8E66-A8FF674B84C6}"/>
              </a:ext>
            </a:extLst>
          </p:cNvPr>
          <p:cNvSpPr/>
          <p:nvPr/>
        </p:nvSpPr>
        <p:spPr>
          <a:xfrm>
            <a:off x="269239" y="2560558"/>
            <a:ext cx="6283961" cy="1541448"/>
          </a:xfrm>
          <a:prstGeom prst="rect">
            <a:avLst/>
          </a:prstGeom>
        </p:spPr>
        <p:txBody>
          <a:bodyPr wrap="square">
            <a:spAutoFit/>
          </a:bodyPr>
          <a:lstStyle/>
          <a:p>
            <a:pPr defTabSz="916777" fontAlgn="base">
              <a:spcBef>
                <a:spcPts val="1200"/>
              </a:spcBef>
              <a:spcAft>
                <a:spcPct val="0"/>
              </a:spcAft>
            </a:pPr>
            <a:r>
              <a:rPr lang="en-US" sz="1604" b="1" dirty="0">
                <a:solidFill>
                  <a:srgbClr val="3F3F3F"/>
                </a:solidFill>
                <a:latin typeface="Arial" charset="0"/>
                <a:cs typeface="Arial" charset="0"/>
              </a:rPr>
              <a:t>Window Units</a:t>
            </a:r>
            <a:endParaRPr lang="en-US" sz="1604" dirty="0">
              <a:solidFill>
                <a:srgbClr val="3F3F3F"/>
              </a:solidFill>
              <a:latin typeface="Arial" charset="0"/>
              <a:cs typeface="Arial" charset="0"/>
            </a:endParaRPr>
          </a:p>
          <a:p>
            <a:pPr defTabSz="916777" fontAlgn="base">
              <a:spcBef>
                <a:spcPts val="1200"/>
              </a:spcBef>
              <a:spcAft>
                <a:spcPct val="0"/>
              </a:spcAft>
            </a:pPr>
            <a:r>
              <a:rPr lang="en-US" sz="1604" dirty="0">
                <a:solidFill>
                  <a:srgbClr val="3F3F3F"/>
                </a:solidFill>
                <a:latin typeface="Arial" charset="0"/>
                <a:cs typeface="Arial" charset="0"/>
              </a:rPr>
              <a:t>Gasket window	     4X	                         All VJ  &amp; RVJ Series</a:t>
            </a:r>
          </a:p>
          <a:p>
            <a:pPr defTabSz="916777" fontAlgn="base">
              <a:spcBef>
                <a:spcPts val="1200"/>
              </a:spcBef>
              <a:spcAft>
                <a:spcPct val="0"/>
              </a:spcAft>
            </a:pPr>
            <a:r>
              <a:rPr lang="en-US" sz="1604" dirty="0">
                <a:solidFill>
                  <a:srgbClr val="3F3F3F"/>
                </a:solidFill>
                <a:latin typeface="Arial" charset="0"/>
                <a:cs typeface="Arial" charset="0"/>
              </a:rPr>
              <a:t>CVJ-Full View	     4X	                         All VJ Series</a:t>
            </a:r>
          </a:p>
          <a:p>
            <a:pPr defTabSz="916777" fontAlgn="base">
              <a:spcBef>
                <a:spcPts val="1200"/>
              </a:spcBef>
              <a:spcAft>
                <a:spcPct val="0"/>
              </a:spcAft>
            </a:pPr>
            <a:r>
              <a:rPr lang="en-US" sz="1604" dirty="0">
                <a:solidFill>
                  <a:srgbClr val="3F3F3F"/>
                </a:solidFill>
                <a:latin typeface="Arial" charset="0"/>
                <a:cs typeface="Arial" charset="0"/>
              </a:rPr>
              <a:t>Bonded		     4X		         All VJ &amp; RVJ Series</a:t>
            </a:r>
          </a:p>
        </p:txBody>
      </p:sp>
      <p:pic>
        <p:nvPicPr>
          <p:cNvPr id="16" name="Picture 15">
            <a:extLst>
              <a:ext uri="{FF2B5EF4-FFF2-40B4-BE49-F238E27FC236}">
                <a16:creationId xmlns:a16="http://schemas.microsoft.com/office/drawing/2014/main" id="{C6D0FE47-9AF9-4347-BA7C-84DCE79166EF}"/>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66000"/>
                    </a14:imgEffect>
                  </a14:imgLayer>
                </a14:imgProps>
              </a:ext>
            </a:extLst>
          </a:blip>
          <a:srcRect l="15340"/>
          <a:stretch/>
        </p:blipFill>
        <p:spPr>
          <a:xfrm rot="16200000">
            <a:off x="7683350" y="1460650"/>
            <a:ext cx="4507126" cy="3871825"/>
          </a:xfrm>
          <a:prstGeom prst="rect">
            <a:avLst/>
          </a:prstGeom>
        </p:spPr>
      </p:pic>
    </p:spTree>
    <p:extLst>
      <p:ext uri="{BB962C8B-B14F-4D97-AF65-F5344CB8AC3E}">
        <p14:creationId xmlns:p14="http://schemas.microsoft.com/office/powerpoint/2010/main" val="2584624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VJ Series Closure Options</a:t>
            </a:r>
          </a:p>
        </p:txBody>
      </p:sp>
      <p:sp>
        <p:nvSpPr>
          <p:cNvPr id="3" name="Text Placeholder 2"/>
          <p:cNvSpPr>
            <a:spLocks noGrp="1"/>
          </p:cNvSpPr>
          <p:nvPr>
            <p:ph type="body" sz="quarter" idx="12"/>
          </p:nvPr>
        </p:nvSpPr>
        <p:spPr/>
        <p:txBody>
          <a:bodyPr/>
          <a:lstStyle/>
          <a:p>
            <a:r>
              <a:rPr lang="en-US" dirty="0"/>
              <a:t>We connect and protect</a:t>
            </a:r>
          </a:p>
        </p:txBody>
      </p:sp>
      <p:grpSp>
        <p:nvGrpSpPr>
          <p:cNvPr id="4" name="Group 3">
            <a:extLst>
              <a:ext uri="{FF2B5EF4-FFF2-40B4-BE49-F238E27FC236}">
                <a16:creationId xmlns:a16="http://schemas.microsoft.com/office/drawing/2014/main" id="{F3271480-125D-4463-B07D-6DB21CCCE45A}"/>
              </a:ext>
            </a:extLst>
          </p:cNvPr>
          <p:cNvGrpSpPr/>
          <p:nvPr/>
        </p:nvGrpSpPr>
        <p:grpSpPr>
          <a:xfrm>
            <a:off x="284347" y="2283067"/>
            <a:ext cx="2464515" cy="1915060"/>
            <a:chOff x="284347" y="2283067"/>
            <a:chExt cx="2464515" cy="1915060"/>
          </a:xfrm>
        </p:grpSpPr>
        <p:sp>
          <p:nvSpPr>
            <p:cNvPr id="17" name="Rektangel 26">
              <a:extLst>
                <a:ext uri="{FF2B5EF4-FFF2-40B4-BE49-F238E27FC236}">
                  <a16:creationId xmlns:a16="http://schemas.microsoft.com/office/drawing/2014/main" id="{625EFE6B-BFF9-4DFC-95F6-B7ABCA511665}"/>
                </a:ext>
              </a:extLst>
            </p:cNvPr>
            <p:cNvSpPr/>
            <p:nvPr/>
          </p:nvSpPr>
          <p:spPr>
            <a:xfrm>
              <a:off x="284347" y="3607928"/>
              <a:ext cx="2462331" cy="590199"/>
            </a:xfrm>
            <a:prstGeom prst="rect">
              <a:avLst/>
            </a:prstGeom>
            <a:noFill/>
            <a:ln>
              <a:noFill/>
            </a:ln>
          </p:spPr>
          <p:txBody>
            <a:bodyPr wrap="square" lIns="144368" tIns="180460" bIns="108276" rtlCol="0" anchor="t" anchorCtr="0">
              <a:noAutofit/>
            </a:bodyPr>
            <a:lstStyle/>
            <a:p>
              <a:pPr defTabSz="916777" fontAlgn="base">
                <a:spcBef>
                  <a:spcPct val="0"/>
                </a:spcBef>
              </a:pPr>
              <a:r>
                <a:rPr lang="en-US" sz="1203" b="1" dirty="0">
                  <a:solidFill>
                    <a:schemeClr val="bg1">
                      <a:lumMod val="75000"/>
                      <a:lumOff val="25000"/>
                    </a:schemeClr>
                  </a:solidFill>
                  <a:latin typeface="Arial" charset="0"/>
                  <a:cs typeface="Arial" charset="0"/>
                </a:rPr>
                <a:t>W Series</a:t>
              </a:r>
            </a:p>
            <a:p>
              <a:pPr defTabSz="916777" fontAlgn="base">
                <a:spcBef>
                  <a:spcPct val="0"/>
                </a:spcBef>
              </a:pPr>
              <a:r>
                <a:rPr lang="en-US" sz="1203" dirty="0">
                  <a:solidFill>
                    <a:schemeClr val="bg1">
                      <a:lumMod val="75000"/>
                      <a:lumOff val="25000"/>
                    </a:schemeClr>
                  </a:solidFill>
                  <a:latin typeface="Arial" charset="0"/>
                  <a:cs typeface="Arial" charset="0"/>
                </a:rPr>
                <a:t>4 cover screws</a:t>
              </a:r>
            </a:p>
          </p:txBody>
        </p:sp>
        <p:sp>
          <p:nvSpPr>
            <p:cNvPr id="18" name="Rektangel 26">
              <a:extLst>
                <a:ext uri="{FF2B5EF4-FFF2-40B4-BE49-F238E27FC236}">
                  <a16:creationId xmlns:a16="http://schemas.microsoft.com/office/drawing/2014/main" id="{14B066E9-56FA-4C21-BCC5-B8D2C3D5DFCA}"/>
                </a:ext>
              </a:extLst>
            </p:cNvPr>
            <p:cNvSpPr/>
            <p:nvPr/>
          </p:nvSpPr>
          <p:spPr>
            <a:xfrm>
              <a:off x="286531" y="3607547"/>
              <a:ext cx="2462331" cy="27432"/>
            </a:xfrm>
            <a:prstGeom prst="rect">
              <a:avLst/>
            </a:prstGeom>
            <a:solidFill>
              <a:srgbClr val="C4262E"/>
            </a:solidFill>
            <a:ln>
              <a:noFill/>
            </a:ln>
          </p:spPr>
          <p:txBody>
            <a:bodyPr wrap="square" lIns="144368" tIns="180460" bIns="108276" rtlCol="0" anchor="t" anchorCtr="0">
              <a:noAutofit/>
            </a:bodyPr>
            <a:lstStyle/>
            <a:p>
              <a:pPr defTabSz="916777" fontAlgn="base">
                <a:spcBef>
                  <a:spcPct val="0"/>
                </a:spcBef>
              </a:pPr>
              <a:endParaRPr lang="en-US" sz="1203" b="1" dirty="0">
                <a:solidFill>
                  <a:srgbClr val="FFFFFF"/>
                </a:solidFill>
                <a:latin typeface="Arial" charset="0"/>
                <a:cs typeface="Arial" charset="0"/>
              </a:endParaRPr>
            </a:p>
          </p:txBody>
        </p:sp>
        <p:pic>
          <p:nvPicPr>
            <p:cNvPr id="25" name="Picture 5">
              <a:extLst>
                <a:ext uri="{FF2B5EF4-FFF2-40B4-BE49-F238E27FC236}">
                  <a16:creationId xmlns:a16="http://schemas.microsoft.com/office/drawing/2014/main" id="{B85584A1-B51E-4B3D-A9F1-9E2FA99B24B6}"/>
                </a:ext>
              </a:extLst>
            </p:cNvPr>
            <p:cNvPicPr>
              <a:picLocks noChangeAspect="1" noChangeArrowheads="1"/>
            </p:cNvPicPr>
            <p:nvPr/>
          </p:nvPicPr>
          <p:blipFill>
            <a:blip r:embed="rId6"/>
            <a:stretch>
              <a:fillRect/>
            </a:stretch>
          </p:blipFill>
          <p:spPr bwMode="auto">
            <a:xfrm>
              <a:off x="944565" y="2283067"/>
              <a:ext cx="1141894" cy="1296752"/>
            </a:xfrm>
            <a:prstGeom prst="rect">
              <a:avLst/>
            </a:prstGeom>
            <a:noFill/>
            <a:ln w="9525">
              <a:noFill/>
              <a:miter lim="800000"/>
              <a:headEnd/>
              <a:tailEnd/>
            </a:ln>
          </p:spPr>
        </p:pic>
      </p:grpSp>
      <p:grpSp>
        <p:nvGrpSpPr>
          <p:cNvPr id="5" name="Group 4">
            <a:extLst>
              <a:ext uri="{FF2B5EF4-FFF2-40B4-BE49-F238E27FC236}">
                <a16:creationId xmlns:a16="http://schemas.microsoft.com/office/drawing/2014/main" id="{A25C25B5-AFDD-468B-83A0-F763DC85AFF3}"/>
              </a:ext>
            </a:extLst>
          </p:cNvPr>
          <p:cNvGrpSpPr/>
          <p:nvPr/>
        </p:nvGrpSpPr>
        <p:grpSpPr>
          <a:xfrm>
            <a:off x="3238289" y="2193292"/>
            <a:ext cx="2464515" cy="2010304"/>
            <a:chOff x="3088457" y="2193292"/>
            <a:chExt cx="2464515" cy="2010304"/>
          </a:xfrm>
        </p:grpSpPr>
        <p:sp>
          <p:nvSpPr>
            <p:cNvPr id="26" name="Rektangel 26">
              <a:extLst>
                <a:ext uri="{FF2B5EF4-FFF2-40B4-BE49-F238E27FC236}">
                  <a16:creationId xmlns:a16="http://schemas.microsoft.com/office/drawing/2014/main" id="{9324307C-76BC-40C4-9475-D04C31B619A6}"/>
                </a:ext>
              </a:extLst>
            </p:cNvPr>
            <p:cNvSpPr/>
            <p:nvPr/>
          </p:nvSpPr>
          <p:spPr>
            <a:xfrm>
              <a:off x="3088457" y="3613397"/>
              <a:ext cx="2462331" cy="590199"/>
            </a:xfrm>
            <a:prstGeom prst="rect">
              <a:avLst/>
            </a:prstGeom>
            <a:noFill/>
            <a:ln>
              <a:noFill/>
            </a:ln>
          </p:spPr>
          <p:txBody>
            <a:bodyPr wrap="square" lIns="144368" tIns="180460" bIns="108276" rtlCol="0" anchor="t" anchorCtr="0">
              <a:noAutofit/>
            </a:bodyPr>
            <a:lstStyle/>
            <a:p>
              <a:pPr defTabSz="916777" fontAlgn="base">
                <a:spcBef>
                  <a:spcPct val="0"/>
                </a:spcBef>
              </a:pPr>
              <a:r>
                <a:rPr lang="en-US" sz="1203" b="1" dirty="0">
                  <a:solidFill>
                    <a:schemeClr val="bg1">
                      <a:lumMod val="75000"/>
                      <a:lumOff val="25000"/>
                    </a:schemeClr>
                  </a:solidFill>
                  <a:latin typeface="Arial" charset="0"/>
                  <a:cs typeface="Arial" charset="0"/>
                </a:rPr>
                <a:t>HW Series</a:t>
              </a:r>
            </a:p>
            <a:p>
              <a:pPr defTabSz="916777" fontAlgn="base">
                <a:spcBef>
                  <a:spcPct val="0"/>
                </a:spcBef>
              </a:pPr>
              <a:r>
                <a:rPr lang="en-US" sz="1203" dirty="0">
                  <a:solidFill>
                    <a:schemeClr val="bg1">
                      <a:lumMod val="75000"/>
                      <a:lumOff val="25000"/>
                    </a:schemeClr>
                  </a:solidFill>
                  <a:latin typeface="Arial" charset="0"/>
                  <a:cs typeface="Arial" charset="0"/>
                </a:rPr>
                <a:t>Hinged w/ 2 cover screws</a:t>
              </a:r>
            </a:p>
          </p:txBody>
        </p:sp>
        <p:sp>
          <p:nvSpPr>
            <p:cNvPr id="27" name="Rektangel 26">
              <a:extLst>
                <a:ext uri="{FF2B5EF4-FFF2-40B4-BE49-F238E27FC236}">
                  <a16:creationId xmlns:a16="http://schemas.microsoft.com/office/drawing/2014/main" id="{EBA165F1-5A36-43BB-A3D1-8F09C3425C47}"/>
                </a:ext>
              </a:extLst>
            </p:cNvPr>
            <p:cNvSpPr/>
            <p:nvPr/>
          </p:nvSpPr>
          <p:spPr>
            <a:xfrm>
              <a:off x="3090641" y="3613016"/>
              <a:ext cx="2462331" cy="27432"/>
            </a:xfrm>
            <a:prstGeom prst="rect">
              <a:avLst/>
            </a:prstGeom>
            <a:solidFill>
              <a:srgbClr val="C4262E"/>
            </a:solidFill>
            <a:ln>
              <a:noFill/>
            </a:ln>
          </p:spPr>
          <p:txBody>
            <a:bodyPr wrap="square" lIns="144368" tIns="180460" bIns="108276" rtlCol="0" anchor="t" anchorCtr="0">
              <a:noAutofit/>
            </a:bodyPr>
            <a:lstStyle/>
            <a:p>
              <a:pPr defTabSz="916777" fontAlgn="base">
                <a:spcBef>
                  <a:spcPct val="0"/>
                </a:spcBef>
              </a:pPr>
              <a:endParaRPr lang="en-US" sz="1203" b="1" dirty="0">
                <a:solidFill>
                  <a:srgbClr val="FFFFFF"/>
                </a:solidFill>
                <a:latin typeface="Arial" charset="0"/>
                <a:cs typeface="Arial" charset="0"/>
              </a:endParaRPr>
            </a:p>
          </p:txBody>
        </p:sp>
        <p:pic>
          <p:nvPicPr>
            <p:cNvPr id="28" name="Picture 4">
              <a:extLst>
                <a:ext uri="{FF2B5EF4-FFF2-40B4-BE49-F238E27FC236}">
                  <a16:creationId xmlns:a16="http://schemas.microsoft.com/office/drawing/2014/main" id="{4EF640B9-35FB-4EA1-B331-885747720F19}"/>
                </a:ext>
              </a:extLst>
            </p:cNvPr>
            <p:cNvPicPr>
              <a:picLocks noChangeAspect="1" noChangeArrowheads="1"/>
            </p:cNvPicPr>
            <p:nvPr/>
          </p:nvPicPr>
          <p:blipFill>
            <a:blip r:embed="rId7"/>
            <a:stretch>
              <a:fillRect/>
            </a:stretch>
          </p:blipFill>
          <p:spPr bwMode="auto">
            <a:xfrm>
              <a:off x="3781027" y="2193292"/>
              <a:ext cx="1077189" cy="1397747"/>
            </a:xfrm>
            <a:prstGeom prst="rect">
              <a:avLst/>
            </a:prstGeom>
            <a:noFill/>
            <a:ln w="9525">
              <a:noFill/>
              <a:miter lim="800000"/>
              <a:headEnd/>
              <a:tailEnd/>
            </a:ln>
          </p:spPr>
        </p:pic>
      </p:grpSp>
      <p:grpSp>
        <p:nvGrpSpPr>
          <p:cNvPr id="11" name="Group 10">
            <a:extLst>
              <a:ext uri="{FF2B5EF4-FFF2-40B4-BE49-F238E27FC236}">
                <a16:creationId xmlns:a16="http://schemas.microsoft.com/office/drawing/2014/main" id="{D05A3E0C-6D52-49E8-9549-9A22C9C6BF7D}"/>
              </a:ext>
            </a:extLst>
          </p:cNvPr>
          <p:cNvGrpSpPr/>
          <p:nvPr/>
        </p:nvGrpSpPr>
        <p:grpSpPr>
          <a:xfrm>
            <a:off x="9350780" y="2057400"/>
            <a:ext cx="2667806" cy="2146577"/>
            <a:chOff x="9350780" y="2057400"/>
            <a:chExt cx="2667806" cy="2146577"/>
          </a:xfrm>
        </p:grpSpPr>
        <p:sp>
          <p:nvSpPr>
            <p:cNvPr id="29" name="Rektangel 26">
              <a:extLst>
                <a:ext uri="{FF2B5EF4-FFF2-40B4-BE49-F238E27FC236}">
                  <a16:creationId xmlns:a16="http://schemas.microsoft.com/office/drawing/2014/main" id="{2EC11D08-17C4-42F4-AEF0-34132C3674FB}"/>
                </a:ext>
              </a:extLst>
            </p:cNvPr>
            <p:cNvSpPr/>
            <p:nvPr/>
          </p:nvSpPr>
          <p:spPr>
            <a:xfrm>
              <a:off x="9350780" y="3613778"/>
              <a:ext cx="2667806" cy="590199"/>
            </a:xfrm>
            <a:prstGeom prst="rect">
              <a:avLst/>
            </a:prstGeom>
            <a:noFill/>
            <a:ln>
              <a:noFill/>
            </a:ln>
          </p:spPr>
          <p:txBody>
            <a:bodyPr wrap="square" lIns="144368" tIns="180460" bIns="108276" rtlCol="0" anchor="t" anchorCtr="0">
              <a:noAutofit/>
            </a:bodyPr>
            <a:lstStyle/>
            <a:p>
              <a:pPr defTabSz="916777" fontAlgn="base">
                <a:spcBef>
                  <a:spcPct val="0"/>
                </a:spcBef>
              </a:pPr>
              <a:r>
                <a:rPr lang="en-US" sz="1203" b="1" dirty="0">
                  <a:solidFill>
                    <a:schemeClr val="bg1">
                      <a:lumMod val="75000"/>
                      <a:lumOff val="25000"/>
                    </a:schemeClr>
                  </a:solidFill>
                  <a:latin typeface="Arial" charset="0"/>
                  <a:cs typeface="Arial" charset="0"/>
                </a:rPr>
                <a:t>HWLL Series</a:t>
              </a:r>
            </a:p>
            <a:p>
              <a:pPr defTabSz="916777" fontAlgn="base">
                <a:spcBef>
                  <a:spcPct val="0"/>
                </a:spcBef>
              </a:pPr>
              <a:r>
                <a:rPr lang="en-US" sz="1203" dirty="0">
                  <a:solidFill>
                    <a:schemeClr val="bg1">
                      <a:lumMod val="75000"/>
                      <a:lumOff val="25000"/>
                    </a:schemeClr>
                  </a:solidFill>
                  <a:latin typeface="Arial" charset="0"/>
                  <a:cs typeface="Arial" charset="0"/>
                </a:rPr>
                <a:t>Hinged w/ LL latch(es)</a:t>
              </a:r>
            </a:p>
          </p:txBody>
        </p:sp>
        <p:sp>
          <p:nvSpPr>
            <p:cNvPr id="30" name="Rektangel 26">
              <a:extLst>
                <a:ext uri="{FF2B5EF4-FFF2-40B4-BE49-F238E27FC236}">
                  <a16:creationId xmlns:a16="http://schemas.microsoft.com/office/drawing/2014/main" id="{7547ABE7-913C-412E-B18F-B258CAF115EB}"/>
                </a:ext>
              </a:extLst>
            </p:cNvPr>
            <p:cNvSpPr/>
            <p:nvPr/>
          </p:nvSpPr>
          <p:spPr>
            <a:xfrm>
              <a:off x="9352964" y="3613397"/>
              <a:ext cx="2462331" cy="27432"/>
            </a:xfrm>
            <a:prstGeom prst="rect">
              <a:avLst/>
            </a:prstGeom>
            <a:solidFill>
              <a:srgbClr val="C4262E"/>
            </a:solidFill>
            <a:ln>
              <a:noFill/>
            </a:ln>
          </p:spPr>
          <p:txBody>
            <a:bodyPr wrap="square" lIns="144368" tIns="180460" bIns="108276" rtlCol="0" anchor="t" anchorCtr="0">
              <a:noAutofit/>
            </a:bodyPr>
            <a:lstStyle/>
            <a:p>
              <a:pPr defTabSz="916777" fontAlgn="base">
                <a:spcBef>
                  <a:spcPct val="0"/>
                </a:spcBef>
              </a:pPr>
              <a:endParaRPr lang="en-US" sz="1203" b="1" dirty="0">
                <a:solidFill>
                  <a:srgbClr val="FFFFFF"/>
                </a:solidFill>
                <a:latin typeface="Arial" charset="0"/>
                <a:cs typeface="Arial" charset="0"/>
              </a:endParaRPr>
            </a:p>
          </p:txBody>
        </p:sp>
        <p:pic>
          <p:nvPicPr>
            <p:cNvPr id="34" name="Picture 5">
              <a:extLst>
                <a:ext uri="{FF2B5EF4-FFF2-40B4-BE49-F238E27FC236}">
                  <a16:creationId xmlns:a16="http://schemas.microsoft.com/office/drawing/2014/main" id="{D92758AB-E696-4079-B855-BBF23BFF71F2}"/>
                </a:ext>
              </a:extLst>
            </p:cNvPr>
            <p:cNvPicPr>
              <a:picLocks noChangeAspect="1" noChangeArrowheads="1"/>
            </p:cNvPicPr>
            <p:nvPr/>
          </p:nvPicPr>
          <p:blipFill>
            <a:blip r:embed="rId8"/>
            <a:stretch>
              <a:fillRect/>
            </a:stretch>
          </p:blipFill>
          <p:spPr bwMode="auto">
            <a:xfrm>
              <a:off x="9979367" y="2057400"/>
              <a:ext cx="1209524" cy="1500791"/>
            </a:xfrm>
            <a:prstGeom prst="rect">
              <a:avLst/>
            </a:prstGeom>
            <a:noFill/>
            <a:ln w="9525">
              <a:noFill/>
              <a:miter lim="800000"/>
              <a:headEnd/>
              <a:tailEnd/>
            </a:ln>
          </p:spPr>
        </p:pic>
      </p:grpSp>
      <p:grpSp>
        <p:nvGrpSpPr>
          <p:cNvPr id="12" name="Group 11">
            <a:extLst>
              <a:ext uri="{FF2B5EF4-FFF2-40B4-BE49-F238E27FC236}">
                <a16:creationId xmlns:a16="http://schemas.microsoft.com/office/drawing/2014/main" id="{F1C2FD1A-324B-4F33-A0C2-D896823580DB}"/>
              </a:ext>
            </a:extLst>
          </p:cNvPr>
          <p:cNvGrpSpPr/>
          <p:nvPr/>
        </p:nvGrpSpPr>
        <p:grpSpPr>
          <a:xfrm>
            <a:off x="6219428" y="2117246"/>
            <a:ext cx="2471133" cy="2091025"/>
            <a:chOff x="6300118" y="2117246"/>
            <a:chExt cx="2471133" cy="2091025"/>
          </a:xfrm>
        </p:grpSpPr>
        <p:grpSp>
          <p:nvGrpSpPr>
            <p:cNvPr id="6" name="Group 5">
              <a:extLst>
                <a:ext uri="{FF2B5EF4-FFF2-40B4-BE49-F238E27FC236}">
                  <a16:creationId xmlns:a16="http://schemas.microsoft.com/office/drawing/2014/main" id="{D9413041-2658-4489-8067-D0E1A750ED1E}"/>
                </a:ext>
              </a:extLst>
            </p:cNvPr>
            <p:cNvGrpSpPr/>
            <p:nvPr/>
          </p:nvGrpSpPr>
          <p:grpSpPr>
            <a:xfrm>
              <a:off x="6300118" y="2117246"/>
              <a:ext cx="2462331" cy="2091025"/>
              <a:chOff x="6300118" y="2117246"/>
              <a:chExt cx="2462331" cy="2091025"/>
            </a:xfrm>
          </p:grpSpPr>
          <p:sp>
            <p:nvSpPr>
              <p:cNvPr id="23" name="Rektangel 26">
                <a:extLst>
                  <a:ext uri="{FF2B5EF4-FFF2-40B4-BE49-F238E27FC236}">
                    <a16:creationId xmlns:a16="http://schemas.microsoft.com/office/drawing/2014/main" id="{5847A54A-A05F-43B5-A853-E8137BE61BB1}"/>
                  </a:ext>
                </a:extLst>
              </p:cNvPr>
              <p:cNvSpPr/>
              <p:nvPr/>
            </p:nvSpPr>
            <p:spPr>
              <a:xfrm>
                <a:off x="6300118" y="3618072"/>
                <a:ext cx="2462331" cy="590199"/>
              </a:xfrm>
              <a:prstGeom prst="rect">
                <a:avLst/>
              </a:prstGeom>
              <a:noFill/>
              <a:ln>
                <a:noFill/>
              </a:ln>
            </p:spPr>
            <p:txBody>
              <a:bodyPr wrap="square" lIns="144368" tIns="180460" bIns="108276" rtlCol="0" anchor="t" anchorCtr="0">
                <a:noAutofit/>
              </a:bodyPr>
              <a:lstStyle/>
              <a:p>
                <a:pPr defTabSz="916777" fontAlgn="base">
                  <a:spcBef>
                    <a:spcPct val="0"/>
                  </a:spcBef>
                </a:pPr>
                <a:r>
                  <a:rPr lang="en-US" sz="1203" b="1" dirty="0">
                    <a:solidFill>
                      <a:schemeClr val="bg1">
                        <a:lumMod val="75000"/>
                        <a:lumOff val="25000"/>
                      </a:schemeClr>
                    </a:solidFill>
                    <a:latin typeface="Arial" charset="0"/>
                    <a:cs typeface="Arial" charset="0"/>
                  </a:rPr>
                  <a:t>HWPL Series</a:t>
                </a:r>
              </a:p>
              <a:p>
                <a:pPr defTabSz="916777" fontAlgn="base">
                  <a:spcBef>
                    <a:spcPct val="0"/>
                  </a:spcBef>
                </a:pPr>
                <a:r>
                  <a:rPr lang="en-US" sz="1203" dirty="0">
                    <a:solidFill>
                      <a:schemeClr val="bg1">
                        <a:lumMod val="75000"/>
                        <a:lumOff val="25000"/>
                      </a:schemeClr>
                    </a:solidFill>
                    <a:latin typeface="Arial" charset="0"/>
                    <a:cs typeface="Arial" charset="0"/>
                  </a:rPr>
                  <a:t>Hinged w/ PL latch(es)</a:t>
                </a:r>
              </a:p>
            </p:txBody>
          </p:sp>
          <p:pic>
            <p:nvPicPr>
              <p:cNvPr id="31" name="Picture 5">
                <a:extLst>
                  <a:ext uri="{FF2B5EF4-FFF2-40B4-BE49-F238E27FC236}">
                    <a16:creationId xmlns:a16="http://schemas.microsoft.com/office/drawing/2014/main" id="{3457737A-12F6-4593-A7C0-406BC23084CA}"/>
                  </a:ext>
                </a:extLst>
              </p:cNvPr>
              <p:cNvPicPr>
                <a:picLocks noChangeAspect="1" noChangeArrowheads="1"/>
              </p:cNvPicPr>
              <p:nvPr/>
            </p:nvPicPr>
            <p:blipFill>
              <a:blip r:embed="rId9"/>
              <a:stretch>
                <a:fillRect/>
              </a:stretch>
            </p:blipFill>
            <p:spPr bwMode="auto">
              <a:xfrm>
                <a:off x="6935324" y="2117246"/>
                <a:ext cx="1209524" cy="1476190"/>
              </a:xfrm>
              <a:prstGeom prst="rect">
                <a:avLst/>
              </a:prstGeom>
              <a:noFill/>
              <a:ln w="9525">
                <a:noFill/>
                <a:miter lim="800000"/>
                <a:headEnd/>
                <a:tailEnd/>
              </a:ln>
            </p:spPr>
          </p:pic>
        </p:grpSp>
        <p:sp>
          <p:nvSpPr>
            <p:cNvPr id="37" name="Rektangel 26">
              <a:extLst>
                <a:ext uri="{FF2B5EF4-FFF2-40B4-BE49-F238E27FC236}">
                  <a16:creationId xmlns:a16="http://schemas.microsoft.com/office/drawing/2014/main" id="{4AD026E9-207D-40E2-913B-09D5A05DD300}"/>
                </a:ext>
              </a:extLst>
            </p:cNvPr>
            <p:cNvSpPr/>
            <p:nvPr/>
          </p:nvSpPr>
          <p:spPr>
            <a:xfrm>
              <a:off x="6308920" y="3610622"/>
              <a:ext cx="2462331" cy="27432"/>
            </a:xfrm>
            <a:prstGeom prst="rect">
              <a:avLst/>
            </a:prstGeom>
            <a:solidFill>
              <a:srgbClr val="C4262E"/>
            </a:solidFill>
            <a:ln>
              <a:noFill/>
            </a:ln>
          </p:spPr>
          <p:txBody>
            <a:bodyPr wrap="square" lIns="144368" tIns="180460" bIns="108276" rtlCol="0" anchor="t" anchorCtr="0">
              <a:noAutofit/>
            </a:bodyPr>
            <a:lstStyle/>
            <a:p>
              <a:pPr defTabSz="916777" fontAlgn="base">
                <a:spcBef>
                  <a:spcPct val="0"/>
                </a:spcBef>
              </a:pPr>
              <a:endParaRPr lang="en-US" sz="1203" b="1" dirty="0">
                <a:solidFill>
                  <a:srgbClr val="FFFFFF"/>
                </a:solidFill>
                <a:latin typeface="Arial" charset="0"/>
                <a:cs typeface="Arial" charset="0"/>
              </a:endParaRPr>
            </a:p>
          </p:txBody>
        </p:sp>
      </p:grpSp>
    </p:spTree>
    <p:extLst>
      <p:ext uri="{BB962C8B-B14F-4D97-AF65-F5344CB8AC3E}">
        <p14:creationId xmlns:p14="http://schemas.microsoft.com/office/powerpoint/2010/main" val="3815529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VJ Series Data Sheet / e-FILE</a:t>
            </a:r>
          </a:p>
        </p:txBody>
      </p:sp>
      <p:sp>
        <p:nvSpPr>
          <p:cNvPr id="3" name="Text Placeholder 2"/>
          <p:cNvSpPr>
            <a:spLocks noGrp="1"/>
          </p:cNvSpPr>
          <p:nvPr>
            <p:ph type="body" sz="quarter" idx="12"/>
          </p:nvPr>
        </p:nvSpPr>
        <p:spPr/>
        <p:txBody>
          <a:bodyPr/>
          <a:lstStyle/>
          <a:p>
            <a:r>
              <a:rPr lang="en-US" dirty="0"/>
              <a:t>We connect and protect</a:t>
            </a:r>
          </a:p>
        </p:txBody>
      </p:sp>
      <p:pic>
        <p:nvPicPr>
          <p:cNvPr id="13" name="Picture 12">
            <a:extLst>
              <a:ext uri="{FF2B5EF4-FFF2-40B4-BE49-F238E27FC236}">
                <a16:creationId xmlns:a16="http://schemas.microsoft.com/office/drawing/2014/main" id="{6F9D8038-E7E8-4E71-99CC-53971B81CC4E}"/>
              </a:ext>
            </a:extLst>
          </p:cNvPr>
          <p:cNvPicPr>
            <a:picLocks noChangeAspect="1"/>
          </p:cNvPicPr>
          <p:nvPr/>
        </p:nvPicPr>
        <p:blipFill>
          <a:blip r:embed="rId6"/>
          <a:stretch>
            <a:fillRect/>
          </a:stretch>
        </p:blipFill>
        <p:spPr>
          <a:xfrm>
            <a:off x="1061278" y="906453"/>
            <a:ext cx="3668643" cy="5029200"/>
          </a:xfrm>
          <a:prstGeom prst="rect">
            <a:avLst/>
          </a:prstGeom>
        </p:spPr>
      </p:pic>
      <p:pic>
        <p:nvPicPr>
          <p:cNvPr id="15" name="Picture 14">
            <a:extLst>
              <a:ext uri="{FF2B5EF4-FFF2-40B4-BE49-F238E27FC236}">
                <a16:creationId xmlns:a16="http://schemas.microsoft.com/office/drawing/2014/main" id="{47D401E5-7DB1-4057-A9F0-B05EB5221F26}"/>
              </a:ext>
            </a:extLst>
          </p:cNvPr>
          <p:cNvPicPr>
            <a:picLocks noChangeAspect="1"/>
          </p:cNvPicPr>
          <p:nvPr/>
        </p:nvPicPr>
        <p:blipFill rotWithShape="1">
          <a:blip r:embed="rId7"/>
          <a:srcRect b="5348"/>
          <a:stretch/>
        </p:blipFill>
        <p:spPr>
          <a:xfrm>
            <a:off x="7462080" y="906454"/>
            <a:ext cx="3781934" cy="5023992"/>
          </a:xfrm>
          <a:prstGeom prst="rect">
            <a:avLst/>
          </a:prstGeom>
        </p:spPr>
      </p:pic>
      <p:cxnSp>
        <p:nvCxnSpPr>
          <p:cNvPr id="33" name="Straight Connector 32">
            <a:extLst>
              <a:ext uri="{FF2B5EF4-FFF2-40B4-BE49-F238E27FC236}">
                <a16:creationId xmlns:a16="http://schemas.microsoft.com/office/drawing/2014/main" id="{5E44DA52-A091-4191-9F87-F0906BBCB3AC}"/>
              </a:ext>
            </a:extLst>
          </p:cNvPr>
          <p:cNvCxnSpPr>
            <a:cxnSpLocks/>
          </p:cNvCxnSpPr>
          <p:nvPr/>
        </p:nvCxnSpPr>
        <p:spPr>
          <a:xfrm>
            <a:off x="6096000" y="1089509"/>
            <a:ext cx="0" cy="4678981"/>
          </a:xfrm>
          <a:prstGeom prst="line">
            <a:avLst/>
          </a:prstGeom>
          <a:ln>
            <a:solidFill>
              <a:schemeClr val="accent5">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133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RVJ SERIES</a:t>
            </a:r>
          </a:p>
        </p:txBody>
      </p:sp>
      <p:sp>
        <p:nvSpPr>
          <p:cNvPr id="3" name="Text Placeholder 2"/>
          <p:cNvSpPr>
            <a:spLocks noGrp="1"/>
          </p:cNvSpPr>
          <p:nvPr>
            <p:ph type="body" sz="quarter" idx="12"/>
          </p:nvPr>
        </p:nvSpPr>
        <p:spPr/>
        <p:txBody>
          <a:bodyPr/>
          <a:lstStyle/>
          <a:p>
            <a:r>
              <a:rPr lang="en-US" dirty="0"/>
              <a:t>We connect and protect</a:t>
            </a:r>
          </a:p>
        </p:txBody>
      </p:sp>
      <p:sp>
        <p:nvSpPr>
          <p:cNvPr id="11" name="Rectangle 10">
            <a:extLst>
              <a:ext uri="{FF2B5EF4-FFF2-40B4-BE49-F238E27FC236}">
                <a16:creationId xmlns:a16="http://schemas.microsoft.com/office/drawing/2014/main" id="{F1F4797E-08E4-4086-B80A-5C730F706AB6}"/>
              </a:ext>
            </a:extLst>
          </p:cNvPr>
          <p:cNvSpPr/>
          <p:nvPr/>
        </p:nvSpPr>
        <p:spPr>
          <a:xfrm>
            <a:off x="269239" y="1555729"/>
            <a:ext cx="5521961" cy="1355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Seven separate sizes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Extra Depth Enclosures (adds 1.5-3 inches extra depth)</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Bonded and Gasket View Windows available</a:t>
            </a:r>
          </a:p>
        </p:txBody>
      </p:sp>
      <p:sp>
        <p:nvSpPr>
          <p:cNvPr id="12" name="Rectangle 34">
            <a:extLst>
              <a:ext uri="{FF2B5EF4-FFF2-40B4-BE49-F238E27FC236}">
                <a16:creationId xmlns:a16="http://schemas.microsoft.com/office/drawing/2014/main" id="{51C8E550-EBF5-446E-A18F-9FC1C83E2562}"/>
              </a:ext>
            </a:extLst>
          </p:cNvPr>
          <p:cNvSpPr/>
          <p:nvPr/>
        </p:nvSpPr>
        <p:spPr>
          <a:xfrm>
            <a:off x="269238" y="1161078"/>
            <a:ext cx="7884161" cy="339195"/>
          </a:xfrm>
          <a:prstGeom prst="rect">
            <a:avLst/>
          </a:prstGeom>
        </p:spPr>
        <p:txBody>
          <a:bodyPr wrap="square">
            <a:spAutoFit/>
          </a:bodyPr>
          <a:lstStyle/>
          <a:p>
            <a:pPr defTabSz="916777" fontAlgn="base">
              <a:spcBef>
                <a:spcPct val="0"/>
              </a:spcBef>
              <a:spcAft>
                <a:spcPct val="0"/>
              </a:spcAft>
            </a:pPr>
            <a:r>
              <a:rPr lang="en-US" sz="1604" b="1" dirty="0">
                <a:solidFill>
                  <a:srgbClr val="3F3F3F"/>
                </a:solidFill>
                <a:latin typeface="Arial" charset="0"/>
                <a:cs typeface="Arial" charset="0"/>
              </a:rPr>
              <a:t>Raised VJ Cover</a:t>
            </a:r>
            <a:endParaRPr lang="en-GB" sz="1604" b="1" dirty="0">
              <a:solidFill>
                <a:srgbClr val="3F3F3F"/>
              </a:solidFill>
              <a:latin typeface="Arial" charset="0"/>
              <a:cs typeface="Arial" charset="0"/>
            </a:endParaRPr>
          </a:p>
        </p:txBody>
      </p:sp>
      <p:pic>
        <p:nvPicPr>
          <p:cNvPr id="14" name="Picture 6">
            <a:extLst>
              <a:ext uri="{FF2B5EF4-FFF2-40B4-BE49-F238E27FC236}">
                <a16:creationId xmlns:a16="http://schemas.microsoft.com/office/drawing/2014/main" id="{582B7201-A8B5-4E7B-882C-9B6CD6081E2C}"/>
              </a:ext>
            </a:extLst>
          </p:cNvPr>
          <p:cNvPicPr>
            <a:picLocks noChangeAspect="1" noChangeArrowheads="1"/>
          </p:cNvPicPr>
          <p:nvPr/>
        </p:nvPicPr>
        <p:blipFill>
          <a:blip r:embed="rId6"/>
          <a:stretch>
            <a:fillRect/>
          </a:stretch>
        </p:blipFill>
        <p:spPr bwMode="auto">
          <a:xfrm>
            <a:off x="6934200" y="1161078"/>
            <a:ext cx="3981919" cy="4537662"/>
          </a:xfrm>
          <a:prstGeom prst="rect">
            <a:avLst/>
          </a:prstGeom>
          <a:noFill/>
          <a:ln w="9525">
            <a:noFill/>
            <a:miter lim="800000"/>
            <a:headEnd/>
            <a:tailEnd/>
          </a:ln>
        </p:spPr>
      </p:pic>
    </p:spTree>
    <p:extLst>
      <p:ext uri="{BB962C8B-B14F-4D97-AF65-F5344CB8AC3E}">
        <p14:creationId xmlns:p14="http://schemas.microsoft.com/office/powerpoint/2010/main" val="1645242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RVJ Series Data Sheet / e-FILE</a:t>
            </a:r>
          </a:p>
        </p:txBody>
      </p:sp>
      <p:sp>
        <p:nvSpPr>
          <p:cNvPr id="3" name="Text Placeholder 2"/>
          <p:cNvSpPr>
            <a:spLocks noGrp="1"/>
          </p:cNvSpPr>
          <p:nvPr>
            <p:ph type="body" sz="quarter" idx="12"/>
          </p:nvPr>
        </p:nvSpPr>
        <p:spPr/>
        <p:txBody>
          <a:bodyPr/>
          <a:lstStyle/>
          <a:p>
            <a:r>
              <a:rPr lang="en-US" dirty="0"/>
              <a:t>We connect and protect</a:t>
            </a:r>
          </a:p>
        </p:txBody>
      </p:sp>
      <p:cxnSp>
        <p:nvCxnSpPr>
          <p:cNvPr id="33" name="Straight Connector 32">
            <a:extLst>
              <a:ext uri="{FF2B5EF4-FFF2-40B4-BE49-F238E27FC236}">
                <a16:creationId xmlns:a16="http://schemas.microsoft.com/office/drawing/2014/main" id="{5E44DA52-A091-4191-9F87-F0906BBCB3AC}"/>
              </a:ext>
            </a:extLst>
          </p:cNvPr>
          <p:cNvCxnSpPr>
            <a:cxnSpLocks/>
          </p:cNvCxnSpPr>
          <p:nvPr/>
        </p:nvCxnSpPr>
        <p:spPr>
          <a:xfrm>
            <a:off x="6096000" y="1089509"/>
            <a:ext cx="0" cy="4678981"/>
          </a:xfrm>
          <a:prstGeom prst="line">
            <a:avLst/>
          </a:prstGeom>
          <a:ln>
            <a:solidFill>
              <a:schemeClr val="accent5">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245D73F-B511-4B4E-A9E0-2CB7226E3DAC}"/>
              </a:ext>
            </a:extLst>
          </p:cNvPr>
          <p:cNvPicPr>
            <a:picLocks noChangeAspect="1"/>
          </p:cNvPicPr>
          <p:nvPr/>
        </p:nvPicPr>
        <p:blipFill>
          <a:blip r:embed="rId6"/>
          <a:stretch>
            <a:fillRect/>
          </a:stretch>
        </p:blipFill>
        <p:spPr>
          <a:xfrm>
            <a:off x="1143002" y="971627"/>
            <a:ext cx="3505196" cy="4914743"/>
          </a:xfrm>
          <a:prstGeom prst="rect">
            <a:avLst/>
          </a:prstGeom>
        </p:spPr>
      </p:pic>
      <p:pic>
        <p:nvPicPr>
          <p:cNvPr id="7" name="Picture 6">
            <a:extLst>
              <a:ext uri="{FF2B5EF4-FFF2-40B4-BE49-F238E27FC236}">
                <a16:creationId xmlns:a16="http://schemas.microsoft.com/office/drawing/2014/main" id="{F79F4F3F-2E5E-4660-B430-099933858585}"/>
              </a:ext>
            </a:extLst>
          </p:cNvPr>
          <p:cNvPicPr>
            <a:picLocks noChangeAspect="1"/>
          </p:cNvPicPr>
          <p:nvPr/>
        </p:nvPicPr>
        <p:blipFill>
          <a:blip r:embed="rId7"/>
          <a:stretch>
            <a:fillRect/>
          </a:stretch>
        </p:blipFill>
        <p:spPr>
          <a:xfrm>
            <a:off x="7543803" y="914399"/>
            <a:ext cx="3594470" cy="4943601"/>
          </a:xfrm>
          <a:prstGeom prst="rect">
            <a:avLst/>
          </a:prstGeom>
        </p:spPr>
      </p:pic>
    </p:spTree>
    <p:extLst>
      <p:ext uri="{BB962C8B-B14F-4D97-AF65-F5344CB8AC3E}">
        <p14:creationId xmlns:p14="http://schemas.microsoft.com/office/powerpoint/2010/main" val="456620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Windows Available</a:t>
            </a:r>
          </a:p>
        </p:txBody>
      </p:sp>
      <p:sp>
        <p:nvSpPr>
          <p:cNvPr id="3" name="Text Placeholder 2"/>
          <p:cNvSpPr>
            <a:spLocks noGrp="1"/>
          </p:cNvSpPr>
          <p:nvPr>
            <p:ph type="body" sz="quarter" idx="12"/>
          </p:nvPr>
        </p:nvSpPr>
        <p:spPr/>
        <p:txBody>
          <a:bodyPr/>
          <a:lstStyle/>
          <a:p>
            <a:r>
              <a:rPr lang="en-US" dirty="0"/>
              <a:t>We connect and protect</a:t>
            </a:r>
          </a:p>
        </p:txBody>
      </p:sp>
      <p:sp>
        <p:nvSpPr>
          <p:cNvPr id="11" name="Rectangle 10">
            <a:extLst>
              <a:ext uri="{FF2B5EF4-FFF2-40B4-BE49-F238E27FC236}">
                <a16:creationId xmlns:a16="http://schemas.microsoft.com/office/drawing/2014/main" id="{3C2BAD39-81FA-4293-85E6-64B2B8DC3084}"/>
              </a:ext>
            </a:extLst>
          </p:cNvPr>
          <p:cNvSpPr/>
          <p:nvPr/>
        </p:nvSpPr>
        <p:spPr>
          <a:xfrm>
            <a:off x="269239" y="1143000"/>
            <a:ext cx="4988561" cy="261526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Bonded window in both VJ and RVJ Series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Gasket View Window</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CVJ window with largest viewing area</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KEY POINT : nVent HOFFMAN will cut windows to size</a:t>
            </a:r>
          </a:p>
        </p:txBody>
      </p:sp>
      <p:pic>
        <p:nvPicPr>
          <p:cNvPr id="13" name="Picture 4">
            <a:extLst>
              <a:ext uri="{FF2B5EF4-FFF2-40B4-BE49-F238E27FC236}">
                <a16:creationId xmlns:a16="http://schemas.microsoft.com/office/drawing/2014/main" id="{64FAD7E5-B2CC-4CA7-A285-17333289E1FA}"/>
              </a:ext>
            </a:extLst>
          </p:cNvPr>
          <p:cNvPicPr>
            <a:picLocks noChangeAspect="1" noChangeArrowheads="1"/>
          </p:cNvPicPr>
          <p:nvPr/>
        </p:nvPicPr>
        <p:blipFill>
          <a:blip r:embed="rId6"/>
          <a:srcRect/>
          <a:stretch>
            <a:fillRect/>
          </a:stretch>
        </p:blipFill>
        <p:spPr bwMode="auto">
          <a:xfrm>
            <a:off x="5638800" y="2219064"/>
            <a:ext cx="2480421" cy="3191135"/>
          </a:xfrm>
          <a:prstGeom prst="rect">
            <a:avLst/>
          </a:prstGeom>
          <a:noFill/>
          <a:ln w="9525">
            <a:noFill/>
            <a:miter lim="800000"/>
            <a:headEnd/>
            <a:tailEnd/>
          </a:ln>
        </p:spPr>
      </p:pic>
      <p:pic>
        <p:nvPicPr>
          <p:cNvPr id="14" name="Picture 5">
            <a:extLst>
              <a:ext uri="{FF2B5EF4-FFF2-40B4-BE49-F238E27FC236}">
                <a16:creationId xmlns:a16="http://schemas.microsoft.com/office/drawing/2014/main" id="{1830D5D6-6256-431B-94D7-4D2A841AF528}"/>
              </a:ext>
            </a:extLst>
          </p:cNvPr>
          <p:cNvPicPr>
            <a:picLocks noChangeAspect="1" noChangeArrowheads="1"/>
          </p:cNvPicPr>
          <p:nvPr/>
        </p:nvPicPr>
        <p:blipFill>
          <a:blip r:embed="rId7"/>
          <a:srcRect/>
          <a:stretch>
            <a:fillRect/>
          </a:stretch>
        </p:blipFill>
        <p:spPr bwMode="auto">
          <a:xfrm>
            <a:off x="304800" y="3274526"/>
            <a:ext cx="1741422" cy="2135673"/>
          </a:xfrm>
          <a:prstGeom prst="rect">
            <a:avLst/>
          </a:prstGeom>
          <a:noFill/>
          <a:ln w="9525">
            <a:noFill/>
            <a:miter lim="800000"/>
            <a:headEnd/>
            <a:tailEnd/>
          </a:ln>
        </p:spPr>
      </p:pic>
      <p:pic>
        <p:nvPicPr>
          <p:cNvPr id="15" name="Picture 6">
            <a:extLst>
              <a:ext uri="{FF2B5EF4-FFF2-40B4-BE49-F238E27FC236}">
                <a16:creationId xmlns:a16="http://schemas.microsoft.com/office/drawing/2014/main" id="{FBB44E17-5FE3-4429-BD65-26F7723C7D66}"/>
              </a:ext>
            </a:extLst>
          </p:cNvPr>
          <p:cNvPicPr>
            <a:picLocks noChangeAspect="1" noChangeArrowheads="1"/>
          </p:cNvPicPr>
          <p:nvPr/>
        </p:nvPicPr>
        <p:blipFill>
          <a:blip r:embed="rId8"/>
          <a:srcRect/>
          <a:stretch>
            <a:fillRect/>
          </a:stretch>
        </p:blipFill>
        <p:spPr bwMode="auto">
          <a:xfrm>
            <a:off x="8839200" y="1709898"/>
            <a:ext cx="3088594" cy="3700302"/>
          </a:xfrm>
          <a:prstGeom prst="rect">
            <a:avLst/>
          </a:prstGeom>
          <a:noFill/>
          <a:ln w="9525">
            <a:noFill/>
            <a:miter lim="800000"/>
            <a:headEnd/>
            <a:tailEnd/>
          </a:ln>
        </p:spPr>
      </p:pic>
      <p:pic>
        <p:nvPicPr>
          <p:cNvPr id="16" name="Picture 5">
            <a:extLst>
              <a:ext uri="{FF2B5EF4-FFF2-40B4-BE49-F238E27FC236}">
                <a16:creationId xmlns:a16="http://schemas.microsoft.com/office/drawing/2014/main" id="{7168335C-7EC0-418C-BC9D-3C1C05057ACB}"/>
              </a:ext>
            </a:extLst>
          </p:cNvPr>
          <p:cNvPicPr>
            <a:picLocks noChangeAspect="1" noChangeArrowheads="1"/>
          </p:cNvPicPr>
          <p:nvPr/>
        </p:nvPicPr>
        <p:blipFill>
          <a:blip r:embed="rId9"/>
          <a:srcRect/>
          <a:stretch>
            <a:fillRect/>
          </a:stretch>
        </p:blipFill>
        <p:spPr bwMode="auto">
          <a:xfrm>
            <a:off x="2667000" y="2726465"/>
            <a:ext cx="2307164" cy="2683735"/>
          </a:xfrm>
          <a:prstGeom prst="rect">
            <a:avLst/>
          </a:prstGeom>
          <a:noFill/>
          <a:ln w="9525">
            <a:noFill/>
            <a:miter lim="800000"/>
            <a:headEnd/>
            <a:tailEnd/>
          </a:ln>
        </p:spPr>
      </p:pic>
    </p:spTree>
    <p:extLst>
      <p:ext uri="{BB962C8B-B14F-4D97-AF65-F5344CB8AC3E}">
        <p14:creationId xmlns:p14="http://schemas.microsoft.com/office/powerpoint/2010/main" val="552367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CVJ Series Data Sheet / e-FILE</a:t>
            </a:r>
          </a:p>
        </p:txBody>
      </p:sp>
      <p:sp>
        <p:nvSpPr>
          <p:cNvPr id="3" name="Text Placeholder 2"/>
          <p:cNvSpPr>
            <a:spLocks noGrp="1"/>
          </p:cNvSpPr>
          <p:nvPr>
            <p:ph type="body" sz="quarter" idx="12"/>
          </p:nvPr>
        </p:nvSpPr>
        <p:spPr/>
        <p:txBody>
          <a:bodyPr/>
          <a:lstStyle/>
          <a:p>
            <a:r>
              <a:rPr lang="en-US" dirty="0"/>
              <a:t>We connect and protect</a:t>
            </a:r>
          </a:p>
        </p:txBody>
      </p:sp>
      <p:cxnSp>
        <p:nvCxnSpPr>
          <p:cNvPr id="33" name="Straight Connector 32">
            <a:extLst>
              <a:ext uri="{FF2B5EF4-FFF2-40B4-BE49-F238E27FC236}">
                <a16:creationId xmlns:a16="http://schemas.microsoft.com/office/drawing/2014/main" id="{5E44DA52-A091-4191-9F87-F0906BBCB3AC}"/>
              </a:ext>
            </a:extLst>
          </p:cNvPr>
          <p:cNvCxnSpPr>
            <a:cxnSpLocks/>
          </p:cNvCxnSpPr>
          <p:nvPr/>
        </p:nvCxnSpPr>
        <p:spPr>
          <a:xfrm>
            <a:off x="6096000" y="1089509"/>
            <a:ext cx="0" cy="4678981"/>
          </a:xfrm>
          <a:prstGeom prst="line">
            <a:avLst/>
          </a:prstGeom>
          <a:ln>
            <a:solidFill>
              <a:schemeClr val="accent5">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245D73F-B511-4B4E-A9E0-2CB7226E3DAC}"/>
              </a:ext>
            </a:extLst>
          </p:cNvPr>
          <p:cNvPicPr>
            <a:picLocks noChangeAspect="1"/>
          </p:cNvPicPr>
          <p:nvPr/>
        </p:nvPicPr>
        <p:blipFill>
          <a:blip r:embed="rId6"/>
          <a:srcRect/>
          <a:stretch/>
        </p:blipFill>
        <p:spPr>
          <a:xfrm>
            <a:off x="1143002" y="980925"/>
            <a:ext cx="3505196" cy="4896146"/>
          </a:xfrm>
          <a:prstGeom prst="rect">
            <a:avLst/>
          </a:prstGeom>
        </p:spPr>
      </p:pic>
      <p:pic>
        <p:nvPicPr>
          <p:cNvPr id="7" name="Picture 6">
            <a:extLst>
              <a:ext uri="{FF2B5EF4-FFF2-40B4-BE49-F238E27FC236}">
                <a16:creationId xmlns:a16="http://schemas.microsoft.com/office/drawing/2014/main" id="{F79F4F3F-2E5E-4660-B430-099933858585}"/>
              </a:ext>
            </a:extLst>
          </p:cNvPr>
          <p:cNvPicPr>
            <a:picLocks noChangeAspect="1"/>
          </p:cNvPicPr>
          <p:nvPr/>
        </p:nvPicPr>
        <p:blipFill>
          <a:blip r:embed="rId7"/>
          <a:srcRect/>
          <a:stretch/>
        </p:blipFill>
        <p:spPr>
          <a:xfrm>
            <a:off x="7543803" y="984265"/>
            <a:ext cx="3594470" cy="4803869"/>
          </a:xfrm>
          <a:prstGeom prst="rect">
            <a:avLst/>
          </a:prstGeom>
        </p:spPr>
      </p:pic>
    </p:spTree>
    <p:extLst>
      <p:ext uri="{BB962C8B-B14F-4D97-AF65-F5344CB8AC3E}">
        <p14:creationId xmlns:p14="http://schemas.microsoft.com/office/powerpoint/2010/main" val="1064941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APO Series</a:t>
            </a:r>
          </a:p>
        </p:txBody>
      </p:sp>
      <p:sp>
        <p:nvSpPr>
          <p:cNvPr id="3" name="Text Placeholder 2"/>
          <p:cNvSpPr>
            <a:spLocks noGrp="1"/>
          </p:cNvSpPr>
          <p:nvPr>
            <p:ph type="body" sz="quarter" idx="12"/>
          </p:nvPr>
        </p:nvSpPr>
        <p:spPr/>
        <p:txBody>
          <a:bodyPr/>
          <a:lstStyle/>
          <a:p>
            <a:r>
              <a:rPr lang="en-US" dirty="0"/>
              <a:t>We connect and protect</a:t>
            </a:r>
          </a:p>
        </p:txBody>
      </p:sp>
      <p:pic>
        <p:nvPicPr>
          <p:cNvPr id="11" name="Picture 2">
            <a:extLst>
              <a:ext uri="{FF2B5EF4-FFF2-40B4-BE49-F238E27FC236}">
                <a16:creationId xmlns:a16="http://schemas.microsoft.com/office/drawing/2014/main" id="{D99C2170-8A6C-4827-A091-628026643DA5}"/>
              </a:ext>
            </a:extLst>
          </p:cNvPr>
          <p:cNvPicPr>
            <a:picLocks noChangeAspect="1"/>
          </p:cNvPicPr>
          <p:nvPr/>
        </p:nvPicPr>
        <p:blipFill>
          <a:blip r:embed="rId6"/>
          <a:stretch>
            <a:fillRect/>
          </a:stretch>
        </p:blipFill>
        <p:spPr bwMode="auto">
          <a:xfrm>
            <a:off x="2133600" y="1094929"/>
            <a:ext cx="7924800" cy="4668141"/>
          </a:xfrm>
          <a:prstGeom prst="rect">
            <a:avLst/>
          </a:prstGeom>
          <a:noFill/>
          <a:ln w="9525">
            <a:noFill/>
            <a:miter lim="800000"/>
            <a:headEnd/>
            <a:tailEnd/>
          </a:ln>
        </p:spPr>
      </p:pic>
    </p:spTree>
    <p:extLst>
      <p:ext uri="{BB962C8B-B14F-4D97-AF65-F5344CB8AC3E}">
        <p14:creationId xmlns:p14="http://schemas.microsoft.com/office/powerpoint/2010/main" val="3813350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extLst>
              <p:ext uri="{D42A27DB-BD31-4B8C-83A1-F6EECF244321}">
                <p14:modId xmlns:p14="http://schemas.microsoft.com/office/powerpoint/2010/main" val="14688139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History</a:t>
            </a:r>
          </a:p>
        </p:txBody>
      </p:sp>
      <p:sp>
        <p:nvSpPr>
          <p:cNvPr id="3" name="Text Placeholder 2"/>
          <p:cNvSpPr>
            <a:spLocks noGrp="1"/>
          </p:cNvSpPr>
          <p:nvPr>
            <p:ph type="body" sz="quarter" idx="12"/>
          </p:nvPr>
        </p:nvSpPr>
        <p:spPr/>
        <p:txBody>
          <a:bodyPr/>
          <a:lstStyle/>
          <a:p>
            <a:r>
              <a:rPr lang="en-US" dirty="0"/>
              <a:t>We connect and protect</a:t>
            </a:r>
          </a:p>
        </p:txBody>
      </p:sp>
      <p:sp>
        <p:nvSpPr>
          <p:cNvPr id="51" name="Rectangle 50">
            <a:extLst>
              <a:ext uri="{FF2B5EF4-FFF2-40B4-BE49-F238E27FC236}">
                <a16:creationId xmlns:a16="http://schemas.microsoft.com/office/drawing/2014/main" id="{25E352BB-80C0-4198-AF82-CA323A7BB752}"/>
              </a:ext>
            </a:extLst>
          </p:cNvPr>
          <p:cNvSpPr/>
          <p:nvPr/>
        </p:nvSpPr>
        <p:spPr>
          <a:xfrm>
            <a:off x="269239" y="1143000"/>
            <a:ext cx="8188962" cy="261526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1920 - Founded  Ghent, Belgium</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Early products manufactured included Bakelite. Discovered by Leo Bakeland, used for electrical insulation applications.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1962 – nVent HOFFMAN introduces </a:t>
            </a:r>
            <a:r>
              <a:rPr lang="en-US" sz="1404" b="1" dirty="0">
                <a:solidFill>
                  <a:srgbClr val="3F3F3F"/>
                </a:solidFill>
                <a:latin typeface="Arial" charset="0"/>
                <a:cs typeface="Arial" charset="0"/>
              </a:rPr>
              <a:t>FRP</a:t>
            </a:r>
            <a:r>
              <a:rPr lang="en-US" sz="1404" dirty="0">
                <a:solidFill>
                  <a:srgbClr val="3F3F3F"/>
                </a:solidFill>
                <a:latin typeface="Arial" charset="0"/>
                <a:cs typeface="Arial" charset="0"/>
              </a:rPr>
              <a:t> enclosures in US market.</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1970’s and 1980’s - Evolved into one of Europe’s most advanced </a:t>
            </a:r>
            <a:r>
              <a:rPr lang="en-US" sz="1404" b="1" dirty="0">
                <a:solidFill>
                  <a:srgbClr val="3F3F3F"/>
                </a:solidFill>
                <a:latin typeface="Arial" charset="0"/>
                <a:cs typeface="Arial" charset="0"/>
              </a:rPr>
              <a:t>FRP</a:t>
            </a:r>
            <a:r>
              <a:rPr lang="en-US" sz="1404" dirty="0">
                <a:solidFill>
                  <a:srgbClr val="3F3F3F"/>
                </a:solidFill>
                <a:latin typeface="Arial" charset="0"/>
                <a:cs typeface="Arial" charset="0"/>
              </a:rPr>
              <a:t> (</a:t>
            </a:r>
            <a:r>
              <a:rPr lang="en-US" sz="1404" b="1" dirty="0">
                <a:solidFill>
                  <a:srgbClr val="3F3F3F"/>
                </a:solidFill>
                <a:latin typeface="Arial" charset="0"/>
                <a:cs typeface="Arial" charset="0"/>
              </a:rPr>
              <a:t>F</a:t>
            </a:r>
            <a:r>
              <a:rPr lang="en-US" sz="1404" dirty="0">
                <a:solidFill>
                  <a:srgbClr val="3F3F3F"/>
                </a:solidFill>
                <a:latin typeface="Arial" charset="0"/>
                <a:cs typeface="Arial" charset="0"/>
              </a:rPr>
              <a:t>iberglass </a:t>
            </a:r>
            <a:r>
              <a:rPr lang="en-US" sz="1404" b="1" dirty="0">
                <a:solidFill>
                  <a:srgbClr val="3F3F3F"/>
                </a:solidFill>
                <a:latin typeface="Arial" charset="0"/>
                <a:cs typeface="Arial" charset="0"/>
              </a:rPr>
              <a:t>R</a:t>
            </a:r>
            <a:r>
              <a:rPr lang="en-US" sz="1404" dirty="0">
                <a:solidFill>
                  <a:srgbClr val="3F3F3F"/>
                </a:solidFill>
                <a:latin typeface="Arial" charset="0"/>
                <a:cs typeface="Arial" charset="0"/>
              </a:rPr>
              <a:t>einforced </a:t>
            </a:r>
            <a:r>
              <a:rPr lang="en-US" sz="1404" b="1" dirty="0">
                <a:solidFill>
                  <a:srgbClr val="3F3F3F"/>
                </a:solidFill>
                <a:latin typeface="Arial" charset="0"/>
                <a:cs typeface="Arial" charset="0"/>
              </a:rPr>
              <a:t>P</a:t>
            </a:r>
            <a:r>
              <a:rPr lang="en-US" sz="1404" dirty="0">
                <a:solidFill>
                  <a:srgbClr val="3F3F3F"/>
                </a:solidFill>
                <a:latin typeface="Arial" charset="0"/>
                <a:cs typeface="Arial" charset="0"/>
              </a:rPr>
              <a:t>olyester) molding operations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2007 – Moved VJ / RVJ Production from Ghent, Belgium to Houston, Texas. (50,000 plus square foot manufacturing  facility).</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2020 – KEY POINT : Expanded value-added services including Digital Imprinting, Paint Line, new CNC Machines, and a UL 508A Shop, all in-house.</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2021 – nVent acquires </a:t>
            </a:r>
            <a:r>
              <a:rPr lang="en-US" sz="1404" dirty="0" err="1">
                <a:solidFill>
                  <a:srgbClr val="3F3F3F"/>
                </a:solidFill>
                <a:latin typeface="Arial" charset="0"/>
                <a:cs typeface="Arial" charset="0"/>
              </a:rPr>
              <a:t>Vynckier</a:t>
            </a:r>
            <a:r>
              <a:rPr lang="en-US" sz="1404" dirty="0">
                <a:solidFill>
                  <a:srgbClr val="3F3F3F"/>
                </a:solidFill>
                <a:latin typeface="Arial" charset="0"/>
                <a:cs typeface="Arial" charset="0"/>
              </a:rPr>
              <a:t> Enclosures</a:t>
            </a:r>
          </a:p>
        </p:txBody>
      </p:sp>
    </p:spTree>
    <p:extLst>
      <p:ext uri="{BB962C8B-B14F-4D97-AF65-F5344CB8AC3E}">
        <p14:creationId xmlns:p14="http://schemas.microsoft.com/office/powerpoint/2010/main" val="1728047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APO Series</a:t>
            </a:r>
          </a:p>
        </p:txBody>
      </p:sp>
      <p:sp>
        <p:nvSpPr>
          <p:cNvPr id="3" name="Text Placeholder 2"/>
          <p:cNvSpPr>
            <a:spLocks noGrp="1"/>
          </p:cNvSpPr>
          <p:nvPr>
            <p:ph type="body" sz="quarter" idx="12"/>
          </p:nvPr>
        </p:nvSpPr>
        <p:spPr/>
        <p:txBody>
          <a:bodyPr/>
          <a:lstStyle/>
          <a:p>
            <a:r>
              <a:rPr lang="en-US" dirty="0"/>
              <a:t>We connect and protect</a:t>
            </a:r>
          </a:p>
        </p:txBody>
      </p:sp>
      <p:sp>
        <p:nvSpPr>
          <p:cNvPr id="12" name="Rectangle 11">
            <a:extLst>
              <a:ext uri="{FF2B5EF4-FFF2-40B4-BE49-F238E27FC236}">
                <a16:creationId xmlns:a16="http://schemas.microsoft.com/office/drawing/2014/main" id="{C00A7DFA-2DE7-4E90-A4AF-9031A76E2321}"/>
              </a:ext>
            </a:extLst>
          </p:cNvPr>
          <p:cNvSpPr/>
          <p:nvPr/>
        </p:nvSpPr>
        <p:spPr>
          <a:xfrm>
            <a:off x="269239" y="1143000"/>
            <a:ext cx="6360161" cy="261526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Modular enclosures w/flush mount covers, IEC and NEMA 4X  </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9 Standard sizes  7x6 to 24x24</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Opaque or completely clear covers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Hinge-able, lock-able, latch-able</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Non-metallic cover screws (double insulation)</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Extension collars for additional depths (</a:t>
            </a:r>
            <a:r>
              <a:rPr lang="en-US" sz="1404" b="1" dirty="0">
                <a:solidFill>
                  <a:srgbClr val="3F3F3F"/>
                </a:solidFill>
                <a:latin typeface="Arial" charset="0"/>
                <a:cs typeface="Arial" charset="0"/>
              </a:rPr>
              <a:t>Maintains NEMA 4X rating </a:t>
            </a:r>
            <a:br>
              <a:rPr lang="en-US" sz="1404" b="1" dirty="0">
                <a:solidFill>
                  <a:srgbClr val="3F3F3F"/>
                </a:solidFill>
                <a:latin typeface="Arial" charset="0"/>
                <a:cs typeface="Arial" charset="0"/>
              </a:rPr>
            </a:br>
            <a:r>
              <a:rPr lang="en-US" sz="1404" b="1" dirty="0">
                <a:solidFill>
                  <a:srgbClr val="3F3F3F"/>
                </a:solidFill>
                <a:latin typeface="Arial" charset="0"/>
                <a:cs typeface="Arial" charset="0"/>
              </a:rPr>
              <a:t>with up to 5 collars</a:t>
            </a:r>
            <a:r>
              <a:rPr lang="en-US" sz="1404" dirty="0">
                <a:solidFill>
                  <a:srgbClr val="3F3F3F"/>
                </a:solidFill>
                <a:latin typeface="Arial" charset="0"/>
                <a:cs typeface="Arial" charset="0"/>
              </a:rPr>
              <a:t>)</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KEY POINT : Can be coupled vertically and horizontally adding dimensional and application versatility</a:t>
            </a:r>
          </a:p>
        </p:txBody>
      </p:sp>
      <p:pic>
        <p:nvPicPr>
          <p:cNvPr id="13" name="Picture 12">
            <a:extLst>
              <a:ext uri="{FF2B5EF4-FFF2-40B4-BE49-F238E27FC236}">
                <a16:creationId xmlns:a16="http://schemas.microsoft.com/office/drawing/2014/main" id="{E3287531-1201-421B-A48B-920F8B9C63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00" y="1143000"/>
            <a:ext cx="3805180" cy="4495800"/>
          </a:xfrm>
          <a:prstGeom prst="rect">
            <a:avLst/>
          </a:prstGeom>
        </p:spPr>
      </p:pic>
    </p:spTree>
    <p:extLst>
      <p:ext uri="{BB962C8B-B14F-4D97-AF65-F5344CB8AC3E}">
        <p14:creationId xmlns:p14="http://schemas.microsoft.com/office/powerpoint/2010/main" val="2565168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APO with clear covers, collars, and non-metallic hinges</a:t>
            </a:r>
          </a:p>
        </p:txBody>
      </p:sp>
      <p:sp>
        <p:nvSpPr>
          <p:cNvPr id="3" name="Text Placeholder 2"/>
          <p:cNvSpPr>
            <a:spLocks noGrp="1"/>
          </p:cNvSpPr>
          <p:nvPr>
            <p:ph type="body" sz="quarter" idx="12"/>
          </p:nvPr>
        </p:nvSpPr>
        <p:spPr/>
        <p:txBody>
          <a:bodyPr/>
          <a:lstStyle/>
          <a:p>
            <a:r>
              <a:rPr lang="en-US" dirty="0"/>
              <a:t>We connect and protect</a:t>
            </a:r>
          </a:p>
        </p:txBody>
      </p:sp>
      <p:grpSp>
        <p:nvGrpSpPr>
          <p:cNvPr id="4" name="Group 3">
            <a:extLst>
              <a:ext uri="{FF2B5EF4-FFF2-40B4-BE49-F238E27FC236}">
                <a16:creationId xmlns:a16="http://schemas.microsoft.com/office/drawing/2014/main" id="{2C26578A-444D-46FE-B544-4136ACE77542}"/>
              </a:ext>
            </a:extLst>
          </p:cNvPr>
          <p:cNvGrpSpPr/>
          <p:nvPr/>
        </p:nvGrpSpPr>
        <p:grpSpPr>
          <a:xfrm>
            <a:off x="1183638" y="1103557"/>
            <a:ext cx="9789162" cy="4615942"/>
            <a:chOff x="1259838" y="1103557"/>
            <a:chExt cx="9789162" cy="4615942"/>
          </a:xfrm>
        </p:grpSpPr>
        <p:pic>
          <p:nvPicPr>
            <p:cNvPr id="11" name="Picture 10">
              <a:extLst>
                <a:ext uri="{FF2B5EF4-FFF2-40B4-BE49-F238E27FC236}">
                  <a16:creationId xmlns:a16="http://schemas.microsoft.com/office/drawing/2014/main" id="{F74EE302-EA74-4889-961B-DA61EE7565EA}"/>
                </a:ext>
              </a:extLst>
            </p:cNvPr>
            <p:cNvPicPr>
              <a:picLocks noChangeAspect="1"/>
            </p:cNvPicPr>
            <p:nvPr/>
          </p:nvPicPr>
          <p:blipFill>
            <a:blip r:embed="rId6"/>
            <a:stretch>
              <a:fillRect/>
            </a:stretch>
          </p:blipFill>
          <p:spPr>
            <a:xfrm>
              <a:off x="1259838" y="1103557"/>
              <a:ext cx="3388361" cy="4583063"/>
            </a:xfrm>
            <a:prstGeom prst="rect">
              <a:avLst/>
            </a:prstGeom>
          </p:spPr>
        </p:pic>
        <p:pic>
          <p:nvPicPr>
            <p:cNvPr id="14" name="Picture 13">
              <a:extLst>
                <a:ext uri="{FF2B5EF4-FFF2-40B4-BE49-F238E27FC236}">
                  <a16:creationId xmlns:a16="http://schemas.microsoft.com/office/drawing/2014/main" id="{44A68271-2577-4569-AE6D-F21439E8470F}"/>
                </a:ext>
              </a:extLst>
            </p:cNvPr>
            <p:cNvPicPr>
              <a:picLocks noChangeAspect="1"/>
            </p:cNvPicPr>
            <p:nvPr/>
          </p:nvPicPr>
          <p:blipFill>
            <a:blip r:embed="rId7"/>
            <a:stretch>
              <a:fillRect/>
            </a:stretch>
          </p:blipFill>
          <p:spPr>
            <a:xfrm>
              <a:off x="4800600" y="1103876"/>
              <a:ext cx="6248400" cy="4615623"/>
            </a:xfrm>
            <a:prstGeom prst="rect">
              <a:avLst/>
            </a:prstGeom>
          </p:spPr>
        </p:pic>
      </p:grpSp>
    </p:spTree>
    <p:extLst>
      <p:ext uri="{BB962C8B-B14F-4D97-AF65-F5344CB8AC3E}">
        <p14:creationId xmlns:p14="http://schemas.microsoft.com/office/powerpoint/2010/main" val="2796028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APO Series Data Sheet / e-FILE</a:t>
            </a:r>
          </a:p>
        </p:txBody>
      </p:sp>
      <p:sp>
        <p:nvSpPr>
          <p:cNvPr id="3" name="Text Placeholder 2"/>
          <p:cNvSpPr>
            <a:spLocks noGrp="1"/>
          </p:cNvSpPr>
          <p:nvPr>
            <p:ph type="body" sz="quarter" idx="12"/>
          </p:nvPr>
        </p:nvSpPr>
        <p:spPr/>
        <p:txBody>
          <a:bodyPr/>
          <a:lstStyle/>
          <a:p>
            <a:r>
              <a:rPr lang="en-US" dirty="0"/>
              <a:t>We connect and protect</a:t>
            </a:r>
          </a:p>
        </p:txBody>
      </p:sp>
      <p:cxnSp>
        <p:nvCxnSpPr>
          <p:cNvPr id="33" name="Straight Connector 32">
            <a:extLst>
              <a:ext uri="{FF2B5EF4-FFF2-40B4-BE49-F238E27FC236}">
                <a16:creationId xmlns:a16="http://schemas.microsoft.com/office/drawing/2014/main" id="{5E44DA52-A091-4191-9F87-F0906BBCB3AC}"/>
              </a:ext>
            </a:extLst>
          </p:cNvPr>
          <p:cNvCxnSpPr>
            <a:cxnSpLocks/>
          </p:cNvCxnSpPr>
          <p:nvPr/>
        </p:nvCxnSpPr>
        <p:spPr>
          <a:xfrm>
            <a:off x="6096000" y="1089509"/>
            <a:ext cx="0" cy="4678981"/>
          </a:xfrm>
          <a:prstGeom prst="line">
            <a:avLst/>
          </a:prstGeom>
          <a:ln>
            <a:solidFill>
              <a:schemeClr val="accent5">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245D73F-B511-4B4E-A9E0-2CB7226E3DAC}"/>
              </a:ext>
            </a:extLst>
          </p:cNvPr>
          <p:cNvPicPr>
            <a:picLocks noChangeAspect="1"/>
          </p:cNvPicPr>
          <p:nvPr/>
        </p:nvPicPr>
        <p:blipFill>
          <a:blip r:embed="rId6"/>
          <a:srcRect/>
          <a:stretch/>
        </p:blipFill>
        <p:spPr>
          <a:xfrm>
            <a:off x="1159202" y="980925"/>
            <a:ext cx="3472795" cy="4896146"/>
          </a:xfrm>
          <a:prstGeom prst="rect">
            <a:avLst/>
          </a:prstGeom>
        </p:spPr>
      </p:pic>
      <p:pic>
        <p:nvPicPr>
          <p:cNvPr id="7" name="Picture 6">
            <a:extLst>
              <a:ext uri="{FF2B5EF4-FFF2-40B4-BE49-F238E27FC236}">
                <a16:creationId xmlns:a16="http://schemas.microsoft.com/office/drawing/2014/main" id="{F79F4F3F-2E5E-4660-B430-099933858585}"/>
              </a:ext>
            </a:extLst>
          </p:cNvPr>
          <p:cNvPicPr>
            <a:picLocks noChangeAspect="1"/>
          </p:cNvPicPr>
          <p:nvPr/>
        </p:nvPicPr>
        <p:blipFill>
          <a:blip r:embed="rId7"/>
          <a:srcRect/>
          <a:stretch/>
        </p:blipFill>
        <p:spPr>
          <a:xfrm>
            <a:off x="7553498" y="984265"/>
            <a:ext cx="3575079" cy="4803869"/>
          </a:xfrm>
          <a:prstGeom prst="rect">
            <a:avLst/>
          </a:prstGeom>
        </p:spPr>
      </p:pic>
    </p:spTree>
    <p:extLst>
      <p:ext uri="{BB962C8B-B14F-4D97-AF65-F5344CB8AC3E}">
        <p14:creationId xmlns:p14="http://schemas.microsoft.com/office/powerpoint/2010/main" val="1684754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DT Cover Data Sheet / e-FILE</a:t>
            </a:r>
          </a:p>
        </p:txBody>
      </p:sp>
      <p:sp>
        <p:nvSpPr>
          <p:cNvPr id="3" name="Text Placeholder 2"/>
          <p:cNvSpPr>
            <a:spLocks noGrp="1"/>
          </p:cNvSpPr>
          <p:nvPr>
            <p:ph type="body" sz="quarter" idx="12"/>
          </p:nvPr>
        </p:nvSpPr>
        <p:spPr/>
        <p:txBody>
          <a:bodyPr/>
          <a:lstStyle/>
          <a:p>
            <a:r>
              <a:rPr lang="en-US" dirty="0"/>
              <a:t>We connect and protect</a:t>
            </a:r>
          </a:p>
        </p:txBody>
      </p:sp>
      <p:cxnSp>
        <p:nvCxnSpPr>
          <p:cNvPr id="33" name="Straight Connector 32">
            <a:extLst>
              <a:ext uri="{FF2B5EF4-FFF2-40B4-BE49-F238E27FC236}">
                <a16:creationId xmlns:a16="http://schemas.microsoft.com/office/drawing/2014/main" id="{5E44DA52-A091-4191-9F87-F0906BBCB3AC}"/>
              </a:ext>
            </a:extLst>
          </p:cNvPr>
          <p:cNvCxnSpPr>
            <a:cxnSpLocks/>
          </p:cNvCxnSpPr>
          <p:nvPr/>
        </p:nvCxnSpPr>
        <p:spPr>
          <a:xfrm>
            <a:off x="6096000" y="1089509"/>
            <a:ext cx="0" cy="4678981"/>
          </a:xfrm>
          <a:prstGeom prst="line">
            <a:avLst/>
          </a:prstGeom>
          <a:ln>
            <a:solidFill>
              <a:schemeClr val="accent5">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245D73F-B511-4B4E-A9E0-2CB7226E3DAC}"/>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rcRect/>
          <a:stretch/>
        </p:blipFill>
        <p:spPr>
          <a:xfrm>
            <a:off x="1161264" y="980925"/>
            <a:ext cx="3468671" cy="4896146"/>
          </a:xfrm>
          <a:prstGeom prst="rect">
            <a:avLst/>
          </a:prstGeom>
        </p:spPr>
      </p:pic>
      <p:pic>
        <p:nvPicPr>
          <p:cNvPr id="7" name="Picture 6">
            <a:extLst>
              <a:ext uri="{FF2B5EF4-FFF2-40B4-BE49-F238E27FC236}">
                <a16:creationId xmlns:a16="http://schemas.microsoft.com/office/drawing/2014/main" id="{F79F4F3F-2E5E-4660-B430-099933858585}"/>
              </a:ext>
            </a:extLst>
          </p:cNvPr>
          <p:cNvPicPr>
            <a:picLocks noChangeAspect="1"/>
          </p:cNvPicPr>
          <p:nvPr/>
        </p:nvPicPr>
        <p:blipFill>
          <a:blip r:embed="rId8"/>
          <a:srcRect/>
          <a:stretch/>
        </p:blipFill>
        <p:spPr>
          <a:xfrm>
            <a:off x="7620571" y="984265"/>
            <a:ext cx="3440933" cy="4803869"/>
          </a:xfrm>
          <a:prstGeom prst="rect">
            <a:avLst/>
          </a:prstGeom>
        </p:spPr>
      </p:pic>
    </p:spTree>
    <p:extLst>
      <p:ext uri="{BB962C8B-B14F-4D97-AF65-F5344CB8AC3E}">
        <p14:creationId xmlns:p14="http://schemas.microsoft.com/office/powerpoint/2010/main" val="3224994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ARIA and POLYSAFE Series Wall mount and freestanding enclosures</a:t>
            </a:r>
          </a:p>
        </p:txBody>
      </p:sp>
      <p:sp>
        <p:nvSpPr>
          <p:cNvPr id="3" name="Text Placeholder 2"/>
          <p:cNvSpPr>
            <a:spLocks noGrp="1"/>
          </p:cNvSpPr>
          <p:nvPr>
            <p:ph type="body" sz="quarter" idx="12"/>
          </p:nvPr>
        </p:nvSpPr>
        <p:spPr/>
        <p:txBody>
          <a:bodyPr/>
          <a:lstStyle/>
          <a:p>
            <a:r>
              <a:rPr lang="en-US" dirty="0"/>
              <a:t>We connect and protect</a:t>
            </a:r>
          </a:p>
        </p:txBody>
      </p:sp>
      <p:grpSp>
        <p:nvGrpSpPr>
          <p:cNvPr id="4" name="Group 3">
            <a:extLst>
              <a:ext uri="{FF2B5EF4-FFF2-40B4-BE49-F238E27FC236}">
                <a16:creationId xmlns:a16="http://schemas.microsoft.com/office/drawing/2014/main" id="{9EE477A5-AF55-40CE-88EB-D584B7682C1A}"/>
              </a:ext>
            </a:extLst>
          </p:cNvPr>
          <p:cNvGrpSpPr/>
          <p:nvPr/>
        </p:nvGrpSpPr>
        <p:grpSpPr>
          <a:xfrm>
            <a:off x="304800" y="1135020"/>
            <a:ext cx="8458200" cy="3250332"/>
            <a:chOff x="304800" y="1135020"/>
            <a:chExt cx="5715000" cy="2196170"/>
          </a:xfrm>
        </p:grpSpPr>
        <p:sp>
          <p:nvSpPr>
            <p:cNvPr id="12" name="Rectangle 11">
              <a:extLst>
                <a:ext uri="{FF2B5EF4-FFF2-40B4-BE49-F238E27FC236}">
                  <a16:creationId xmlns:a16="http://schemas.microsoft.com/office/drawing/2014/main" id="{86C08720-0A3C-4790-AF30-6299DD4B907E}"/>
                </a:ext>
              </a:extLst>
            </p:cNvPr>
            <p:cNvSpPr/>
            <p:nvPr/>
          </p:nvSpPr>
          <p:spPr>
            <a:xfrm>
              <a:off x="442455" y="2330917"/>
              <a:ext cx="1870733" cy="1000273"/>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err="1">
                <a:solidFill>
                  <a:schemeClr val="accent5"/>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48792632-784F-4A00-A1F5-D48A11BD6138}"/>
                </a:ext>
              </a:extLst>
            </p:cNvPr>
            <p:cNvSpPr/>
            <p:nvPr/>
          </p:nvSpPr>
          <p:spPr>
            <a:xfrm>
              <a:off x="442455" y="1135020"/>
              <a:ext cx="1870733" cy="1000273"/>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err="1">
                <a:solidFill>
                  <a:schemeClr val="accent5"/>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C42EBF20-A9D7-416C-8B40-24499FB82E90}"/>
                </a:ext>
              </a:extLst>
            </p:cNvPr>
            <p:cNvSpPr/>
            <p:nvPr/>
          </p:nvSpPr>
          <p:spPr>
            <a:xfrm>
              <a:off x="574231" y="2667000"/>
              <a:ext cx="1518673" cy="311936"/>
            </a:xfrm>
            <a:prstGeom prst="rect">
              <a:avLst/>
            </a:prstGeom>
          </p:spPr>
          <p:txBody>
            <a:bodyPr wrap="square">
              <a:spAutoFit/>
            </a:bodyPr>
            <a:lstStyle/>
            <a:p>
              <a:pPr defTabSz="609448" fontAlgn="base">
                <a:spcBef>
                  <a:spcPct val="0"/>
                </a:spcBef>
                <a:spcAft>
                  <a:spcPct val="0"/>
                </a:spcAft>
              </a:pPr>
              <a:r>
                <a:rPr lang="en-GB" sz="2400" b="1" dirty="0">
                  <a:solidFill>
                    <a:schemeClr val="accent5"/>
                  </a:solidFill>
                  <a:latin typeface="Arial" charset="0"/>
                  <a:cs typeface="Arial" charset="0"/>
                </a:rPr>
                <a:t>POLYSAFE</a:t>
              </a:r>
            </a:p>
          </p:txBody>
        </p:sp>
        <p:sp>
          <p:nvSpPr>
            <p:cNvPr id="15" name="Rectangle 14">
              <a:extLst>
                <a:ext uri="{FF2B5EF4-FFF2-40B4-BE49-F238E27FC236}">
                  <a16:creationId xmlns:a16="http://schemas.microsoft.com/office/drawing/2014/main" id="{7810A8F9-6D05-4D9B-97B9-111665063CCA}"/>
                </a:ext>
              </a:extLst>
            </p:cNvPr>
            <p:cNvSpPr/>
            <p:nvPr/>
          </p:nvSpPr>
          <p:spPr>
            <a:xfrm>
              <a:off x="574232" y="1481268"/>
              <a:ext cx="1518672" cy="311936"/>
            </a:xfrm>
            <a:prstGeom prst="rect">
              <a:avLst/>
            </a:prstGeom>
          </p:spPr>
          <p:txBody>
            <a:bodyPr wrap="square">
              <a:spAutoFit/>
            </a:bodyPr>
            <a:lstStyle/>
            <a:p>
              <a:pPr defTabSz="609448" fontAlgn="base">
                <a:spcBef>
                  <a:spcPct val="0"/>
                </a:spcBef>
                <a:spcAft>
                  <a:spcPct val="0"/>
                </a:spcAft>
              </a:pPr>
              <a:r>
                <a:rPr lang="en-GB" sz="2400" b="1" dirty="0">
                  <a:solidFill>
                    <a:schemeClr val="accent5"/>
                  </a:solidFill>
                  <a:latin typeface="Arial" charset="0"/>
                  <a:cs typeface="Arial" charset="0"/>
                </a:rPr>
                <a:t>ARIA</a:t>
              </a:r>
            </a:p>
          </p:txBody>
        </p:sp>
        <p:sp>
          <p:nvSpPr>
            <p:cNvPr id="16" name="Rectangle 15">
              <a:extLst>
                <a:ext uri="{FF2B5EF4-FFF2-40B4-BE49-F238E27FC236}">
                  <a16:creationId xmlns:a16="http://schemas.microsoft.com/office/drawing/2014/main" id="{8C82892F-8230-4762-B55E-51FD711555ED}"/>
                </a:ext>
              </a:extLst>
            </p:cNvPr>
            <p:cNvSpPr/>
            <p:nvPr/>
          </p:nvSpPr>
          <p:spPr>
            <a:xfrm>
              <a:off x="2606269" y="1371600"/>
              <a:ext cx="1356131" cy="447108"/>
            </a:xfrm>
            <a:prstGeom prst="rect">
              <a:avLst/>
            </a:prstGeom>
          </p:spPr>
          <p:txBody>
            <a:bodyPr wrap="square">
              <a:spAutoFit/>
            </a:bodyPr>
            <a:lstStyle/>
            <a:p>
              <a:pPr defTabSz="609448" fontAlgn="base">
                <a:spcBef>
                  <a:spcPct val="0"/>
                </a:spcBef>
                <a:spcAft>
                  <a:spcPts val="600"/>
                </a:spcAft>
                <a:buClr>
                  <a:srgbClr val="FFFFFF">
                    <a:lumMod val="75000"/>
                  </a:srgbClr>
                </a:buClr>
                <a:buSzPct val="150000"/>
              </a:pPr>
              <a:r>
                <a:rPr lang="en-US" sz="1600" dirty="0">
                  <a:solidFill>
                    <a:srgbClr val="3F3F3F"/>
                  </a:solidFill>
                  <a:latin typeface="Arial" charset="0"/>
                  <a:cs typeface="Arial" charset="0"/>
                </a:rPr>
                <a:t>7 sizes</a:t>
              </a:r>
            </a:p>
            <a:p>
              <a:pPr defTabSz="609448" fontAlgn="base">
                <a:spcBef>
                  <a:spcPct val="0"/>
                </a:spcBef>
                <a:spcAft>
                  <a:spcPts val="600"/>
                </a:spcAft>
                <a:buClr>
                  <a:srgbClr val="FFFFFF">
                    <a:lumMod val="75000"/>
                  </a:srgbClr>
                </a:buClr>
                <a:buSzPct val="150000"/>
              </a:pPr>
              <a:r>
                <a:rPr lang="en-US" sz="1600" dirty="0">
                  <a:solidFill>
                    <a:srgbClr val="3F3F3F"/>
                  </a:solidFill>
                  <a:latin typeface="Arial" charset="0"/>
                  <a:cs typeface="Arial" charset="0"/>
                </a:rPr>
                <a:t>12x8 to 40x32</a:t>
              </a:r>
              <a:endParaRPr lang="en-GB" sz="1600" dirty="0">
                <a:solidFill>
                  <a:srgbClr val="3F3F3F"/>
                </a:solidFill>
                <a:latin typeface="Arial" charset="0"/>
                <a:cs typeface="Arial" charset="0"/>
              </a:endParaRPr>
            </a:p>
          </p:txBody>
        </p:sp>
        <p:sp>
          <p:nvSpPr>
            <p:cNvPr id="17" name="Rectangle 16">
              <a:extLst>
                <a:ext uri="{FF2B5EF4-FFF2-40B4-BE49-F238E27FC236}">
                  <a16:creationId xmlns:a16="http://schemas.microsoft.com/office/drawing/2014/main" id="{1E15005D-B9B9-4E89-9C12-DE714A9655AA}"/>
                </a:ext>
              </a:extLst>
            </p:cNvPr>
            <p:cNvSpPr/>
            <p:nvPr/>
          </p:nvSpPr>
          <p:spPr>
            <a:xfrm>
              <a:off x="2606269" y="2446347"/>
              <a:ext cx="1356131" cy="665463"/>
            </a:xfrm>
            <a:prstGeom prst="rect">
              <a:avLst/>
            </a:prstGeom>
          </p:spPr>
          <p:txBody>
            <a:bodyPr wrap="square">
              <a:spAutoFit/>
            </a:bodyPr>
            <a:lstStyle/>
            <a:p>
              <a:pPr defTabSz="609448" fontAlgn="base">
                <a:spcBef>
                  <a:spcPct val="0"/>
                </a:spcBef>
                <a:spcAft>
                  <a:spcPts val="600"/>
                </a:spcAft>
                <a:buClr>
                  <a:srgbClr val="FFFFFF">
                    <a:lumMod val="75000"/>
                  </a:srgbClr>
                </a:buClr>
                <a:buSzPct val="150000"/>
              </a:pPr>
              <a:r>
                <a:rPr lang="en-US" sz="1600" dirty="0">
                  <a:solidFill>
                    <a:srgbClr val="3F3F3F"/>
                  </a:solidFill>
                  <a:latin typeface="Arial" charset="0"/>
                  <a:cs typeface="Arial" charset="0"/>
                </a:rPr>
                <a:t>10 Standard sizes</a:t>
              </a:r>
            </a:p>
            <a:p>
              <a:pPr defTabSz="609448" fontAlgn="base">
                <a:spcBef>
                  <a:spcPct val="0"/>
                </a:spcBef>
                <a:spcAft>
                  <a:spcPts val="600"/>
                </a:spcAft>
                <a:buClr>
                  <a:srgbClr val="FFFFFF">
                    <a:lumMod val="75000"/>
                  </a:srgbClr>
                </a:buClr>
                <a:buSzPct val="150000"/>
              </a:pPr>
              <a:r>
                <a:rPr lang="en-US" sz="1600" dirty="0">
                  <a:solidFill>
                    <a:srgbClr val="3F3F3F"/>
                  </a:solidFill>
                  <a:latin typeface="Arial" charset="0"/>
                  <a:cs typeface="Arial" charset="0"/>
                </a:rPr>
                <a:t>20x20 to 50x30</a:t>
              </a:r>
            </a:p>
            <a:p>
              <a:pPr defTabSz="609448" fontAlgn="base">
                <a:spcBef>
                  <a:spcPct val="0"/>
                </a:spcBef>
                <a:spcAft>
                  <a:spcPts val="600"/>
                </a:spcAft>
                <a:buClr>
                  <a:srgbClr val="FFFFFF">
                    <a:lumMod val="75000"/>
                  </a:srgbClr>
                </a:buClr>
                <a:buSzPct val="150000"/>
              </a:pPr>
              <a:r>
                <a:rPr lang="en-US" sz="1600" b="1" dirty="0">
                  <a:solidFill>
                    <a:srgbClr val="3F3F3F"/>
                  </a:solidFill>
                  <a:latin typeface="Arial" charset="0"/>
                  <a:cs typeface="Arial" charset="0"/>
                </a:rPr>
                <a:t>Coupling ability</a:t>
              </a:r>
              <a:endParaRPr lang="en-GB" sz="1600" b="1" dirty="0">
                <a:solidFill>
                  <a:srgbClr val="3F3F3F"/>
                </a:solidFill>
                <a:latin typeface="Arial" charset="0"/>
                <a:cs typeface="Arial" charset="0"/>
              </a:endParaRPr>
            </a:p>
          </p:txBody>
        </p:sp>
        <p:cxnSp>
          <p:nvCxnSpPr>
            <p:cNvPr id="18" name="Straight Connector 17">
              <a:extLst>
                <a:ext uri="{FF2B5EF4-FFF2-40B4-BE49-F238E27FC236}">
                  <a16:creationId xmlns:a16="http://schemas.microsoft.com/office/drawing/2014/main" id="{25207CD0-6D70-4425-9287-DB8942B51184}"/>
                </a:ext>
              </a:extLst>
            </p:cNvPr>
            <p:cNvCxnSpPr>
              <a:cxnSpLocks/>
            </p:cNvCxnSpPr>
            <p:nvPr/>
          </p:nvCxnSpPr>
          <p:spPr>
            <a:xfrm>
              <a:off x="2313188" y="2230932"/>
              <a:ext cx="3452852" cy="0"/>
            </a:xfrm>
            <a:prstGeom prst="line">
              <a:avLst/>
            </a:prstGeom>
            <a:noFill/>
            <a:ln w="12700" cap="flat" cmpd="sng" algn="ctr">
              <a:solidFill>
                <a:schemeClr val="accent5">
                  <a:lumMod val="85000"/>
                </a:schemeClr>
              </a:solidFill>
              <a:prstDash val="solid"/>
              <a:headEnd type="none" w="med" len="med"/>
              <a:tailEnd type="none" w="med" len="med"/>
            </a:ln>
            <a:effectLst/>
          </p:spPr>
        </p:cxnSp>
        <p:sp>
          <p:nvSpPr>
            <p:cNvPr id="19" name="Rectangle 18">
              <a:extLst>
                <a:ext uri="{FF2B5EF4-FFF2-40B4-BE49-F238E27FC236}">
                  <a16:creationId xmlns:a16="http://schemas.microsoft.com/office/drawing/2014/main" id="{2F0FAAC5-D55A-4557-B45E-4A17FB3D538F}"/>
                </a:ext>
              </a:extLst>
            </p:cNvPr>
            <p:cNvSpPr/>
            <p:nvPr/>
          </p:nvSpPr>
          <p:spPr>
            <a:xfrm>
              <a:off x="304800" y="2330917"/>
              <a:ext cx="85462" cy="10002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err="1">
                <a:solidFill>
                  <a:schemeClr val="accent5"/>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D2DD4D53-2801-4006-817E-72AF1B89B453}"/>
                </a:ext>
              </a:extLst>
            </p:cNvPr>
            <p:cNvSpPr/>
            <p:nvPr/>
          </p:nvSpPr>
          <p:spPr>
            <a:xfrm>
              <a:off x="304800" y="1135020"/>
              <a:ext cx="85462" cy="10002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err="1">
                <a:solidFill>
                  <a:schemeClr val="accent5"/>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393FAAAB-24ED-4071-9CEF-B4684B158265}"/>
                </a:ext>
              </a:extLst>
            </p:cNvPr>
            <p:cNvSpPr/>
            <p:nvPr/>
          </p:nvSpPr>
          <p:spPr>
            <a:xfrm>
              <a:off x="4255481" y="1371600"/>
              <a:ext cx="1356131" cy="447108"/>
            </a:xfrm>
            <a:prstGeom prst="rect">
              <a:avLst/>
            </a:prstGeom>
          </p:spPr>
          <p:txBody>
            <a:bodyPr wrap="square">
              <a:spAutoFit/>
            </a:bodyPr>
            <a:lstStyle/>
            <a:p>
              <a:pPr defTabSz="609448" fontAlgn="base">
                <a:spcBef>
                  <a:spcPct val="0"/>
                </a:spcBef>
                <a:spcAft>
                  <a:spcPts val="600"/>
                </a:spcAft>
                <a:buClr>
                  <a:srgbClr val="FFFFFF">
                    <a:lumMod val="75000"/>
                  </a:srgbClr>
                </a:buClr>
                <a:buSzPct val="150000"/>
              </a:pPr>
              <a:r>
                <a:rPr lang="en-US" sz="1600" dirty="0">
                  <a:solidFill>
                    <a:srgbClr val="3F3F3F"/>
                  </a:solidFill>
                  <a:latin typeface="Arial" charset="0"/>
                  <a:cs typeface="Arial" charset="0"/>
                </a:rPr>
                <a:t>UL listed and</a:t>
              </a:r>
            </a:p>
            <a:p>
              <a:pPr defTabSz="609448" fontAlgn="base">
                <a:spcBef>
                  <a:spcPct val="0"/>
                </a:spcBef>
                <a:spcAft>
                  <a:spcPts val="600"/>
                </a:spcAft>
                <a:buClr>
                  <a:srgbClr val="FFFFFF">
                    <a:lumMod val="75000"/>
                  </a:srgbClr>
                </a:buClr>
                <a:buSzPct val="150000"/>
              </a:pPr>
              <a:r>
                <a:rPr lang="en-US" sz="1600" dirty="0">
                  <a:solidFill>
                    <a:srgbClr val="3F3F3F"/>
                  </a:solidFill>
                  <a:latin typeface="Arial" charset="0"/>
                  <a:cs typeface="Arial" charset="0"/>
                </a:rPr>
                <a:t>NEMA 4x rated</a:t>
              </a:r>
              <a:endParaRPr lang="en-GB" sz="1600" dirty="0">
                <a:solidFill>
                  <a:srgbClr val="3F3F3F"/>
                </a:solidFill>
                <a:latin typeface="Arial" charset="0"/>
                <a:cs typeface="Arial" charset="0"/>
              </a:endParaRPr>
            </a:p>
          </p:txBody>
        </p:sp>
        <p:sp>
          <p:nvSpPr>
            <p:cNvPr id="23" name="Rectangle 22">
              <a:extLst>
                <a:ext uri="{FF2B5EF4-FFF2-40B4-BE49-F238E27FC236}">
                  <a16:creationId xmlns:a16="http://schemas.microsoft.com/office/drawing/2014/main" id="{7D0F1633-575D-453C-A8F2-8D9CCCEC77CE}"/>
                </a:ext>
              </a:extLst>
            </p:cNvPr>
            <p:cNvSpPr/>
            <p:nvPr/>
          </p:nvSpPr>
          <p:spPr>
            <a:xfrm>
              <a:off x="4255480" y="2443861"/>
              <a:ext cx="1764320" cy="665463"/>
            </a:xfrm>
            <a:prstGeom prst="rect">
              <a:avLst/>
            </a:prstGeom>
          </p:spPr>
          <p:txBody>
            <a:bodyPr wrap="square">
              <a:spAutoFit/>
            </a:bodyPr>
            <a:lstStyle/>
            <a:p>
              <a:pPr defTabSz="609448" fontAlgn="base">
                <a:spcBef>
                  <a:spcPct val="0"/>
                </a:spcBef>
                <a:spcAft>
                  <a:spcPts val="600"/>
                </a:spcAft>
                <a:buClr>
                  <a:srgbClr val="FFFFFF">
                    <a:lumMod val="75000"/>
                  </a:srgbClr>
                </a:buClr>
                <a:buSzPct val="150000"/>
              </a:pPr>
              <a:r>
                <a:rPr lang="en-US" sz="1600" dirty="0">
                  <a:solidFill>
                    <a:srgbClr val="3F3F3F"/>
                  </a:solidFill>
                  <a:latin typeface="Arial" charset="0"/>
                  <a:cs typeface="Arial" charset="0"/>
                </a:rPr>
                <a:t>Coupled or uncoupled</a:t>
              </a:r>
            </a:p>
            <a:p>
              <a:pPr defTabSz="609448" fontAlgn="base">
                <a:spcBef>
                  <a:spcPct val="0"/>
                </a:spcBef>
                <a:spcAft>
                  <a:spcPts val="600"/>
                </a:spcAft>
                <a:buClr>
                  <a:srgbClr val="FFFFFF">
                    <a:lumMod val="75000"/>
                  </a:srgbClr>
                </a:buClr>
                <a:buSzPct val="150000"/>
              </a:pPr>
              <a:r>
                <a:rPr lang="en-US" sz="1600" dirty="0">
                  <a:solidFill>
                    <a:srgbClr val="3F3F3F"/>
                  </a:solidFill>
                  <a:latin typeface="Arial" charset="0"/>
                  <a:cs typeface="Arial" charset="0"/>
                </a:rPr>
                <a:t>All are UL &amp; </a:t>
              </a:r>
            </a:p>
            <a:p>
              <a:pPr defTabSz="609448" fontAlgn="base">
                <a:spcBef>
                  <a:spcPct val="0"/>
                </a:spcBef>
                <a:spcAft>
                  <a:spcPts val="600"/>
                </a:spcAft>
                <a:buClr>
                  <a:srgbClr val="FFFFFF">
                    <a:lumMod val="75000"/>
                  </a:srgbClr>
                </a:buClr>
                <a:buSzPct val="150000"/>
              </a:pPr>
              <a:r>
                <a:rPr lang="en-US" sz="1600" dirty="0">
                  <a:solidFill>
                    <a:srgbClr val="3F3F3F"/>
                  </a:solidFill>
                  <a:latin typeface="Arial" charset="0"/>
                  <a:cs typeface="Arial" charset="0"/>
                </a:rPr>
                <a:t>NEMA 4X Rated</a:t>
              </a:r>
              <a:endParaRPr lang="en-GB" sz="1600" dirty="0">
                <a:solidFill>
                  <a:srgbClr val="3F3F3F"/>
                </a:solidFill>
                <a:latin typeface="Arial" charset="0"/>
                <a:cs typeface="Arial" charset="0"/>
              </a:endParaRPr>
            </a:p>
          </p:txBody>
        </p:sp>
      </p:grpSp>
    </p:spTree>
    <p:extLst>
      <p:ext uri="{BB962C8B-B14F-4D97-AF65-F5344CB8AC3E}">
        <p14:creationId xmlns:p14="http://schemas.microsoft.com/office/powerpoint/2010/main" val="967219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ktangel 26">
            <a:extLst>
              <a:ext uri="{FF2B5EF4-FFF2-40B4-BE49-F238E27FC236}">
                <a16:creationId xmlns:a16="http://schemas.microsoft.com/office/drawing/2014/main" id="{4C9AEE0E-7FF3-4A02-B907-860ED38E5F3F}"/>
              </a:ext>
            </a:extLst>
          </p:cNvPr>
          <p:cNvSpPr/>
          <p:nvPr/>
        </p:nvSpPr>
        <p:spPr>
          <a:xfrm>
            <a:off x="307229" y="5535168"/>
            <a:ext cx="2462331" cy="27432"/>
          </a:xfrm>
          <a:prstGeom prst="rect">
            <a:avLst/>
          </a:prstGeom>
          <a:solidFill>
            <a:srgbClr val="C4262E"/>
          </a:solidFill>
          <a:ln>
            <a:noFill/>
          </a:ln>
        </p:spPr>
        <p:txBody>
          <a:bodyPr wrap="square" lIns="144368" tIns="180460" bIns="108276" rtlCol="0" anchor="t" anchorCtr="0">
            <a:noAutofit/>
          </a:bodyPr>
          <a:lstStyle/>
          <a:p>
            <a:pPr defTabSz="916777" fontAlgn="base">
              <a:spcBef>
                <a:spcPct val="0"/>
              </a:spcBef>
            </a:pPr>
            <a:endParaRPr lang="en-US" sz="1203" b="1" dirty="0">
              <a:solidFill>
                <a:srgbClr val="FFFFFF"/>
              </a:solidFill>
              <a:latin typeface="Arial" charset="0"/>
              <a:cs typeface="Arial" charset="0"/>
            </a:endParaRPr>
          </a:p>
        </p:txBody>
      </p:sp>
      <p:sp>
        <p:nvSpPr>
          <p:cNvPr id="36" name="Rektangel 26">
            <a:extLst>
              <a:ext uri="{FF2B5EF4-FFF2-40B4-BE49-F238E27FC236}">
                <a16:creationId xmlns:a16="http://schemas.microsoft.com/office/drawing/2014/main" id="{8FD8893E-52BA-4316-80F2-AC6245C5687A}"/>
              </a:ext>
            </a:extLst>
          </p:cNvPr>
          <p:cNvSpPr/>
          <p:nvPr/>
        </p:nvSpPr>
        <p:spPr>
          <a:xfrm>
            <a:off x="307230" y="2850573"/>
            <a:ext cx="2462331" cy="27432"/>
          </a:xfrm>
          <a:prstGeom prst="rect">
            <a:avLst/>
          </a:prstGeom>
          <a:solidFill>
            <a:srgbClr val="C4262E"/>
          </a:solidFill>
          <a:ln>
            <a:noFill/>
          </a:ln>
        </p:spPr>
        <p:txBody>
          <a:bodyPr wrap="square" lIns="144368" tIns="180460" bIns="108276" rtlCol="0" anchor="t" anchorCtr="0">
            <a:noAutofit/>
          </a:bodyPr>
          <a:lstStyle/>
          <a:p>
            <a:pPr defTabSz="916777" fontAlgn="base">
              <a:spcBef>
                <a:spcPct val="0"/>
              </a:spcBef>
            </a:pPr>
            <a:endParaRPr lang="en-US" sz="1203" b="1" dirty="0">
              <a:solidFill>
                <a:srgbClr val="FFFFFF"/>
              </a:solidFill>
              <a:latin typeface="Arial" charset="0"/>
              <a:cs typeface="Arial" charset="0"/>
            </a:endParaRPr>
          </a:p>
        </p:txBody>
      </p:sp>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ARIA Series Products</a:t>
            </a:r>
          </a:p>
        </p:txBody>
      </p:sp>
      <p:sp>
        <p:nvSpPr>
          <p:cNvPr id="3" name="Text Placeholder 2"/>
          <p:cNvSpPr>
            <a:spLocks noGrp="1"/>
          </p:cNvSpPr>
          <p:nvPr>
            <p:ph type="body" sz="quarter" idx="12"/>
          </p:nvPr>
        </p:nvSpPr>
        <p:spPr/>
        <p:txBody>
          <a:bodyPr/>
          <a:lstStyle/>
          <a:p>
            <a:r>
              <a:rPr lang="en-US" dirty="0"/>
              <a:t>We connect and protect</a:t>
            </a:r>
          </a:p>
        </p:txBody>
      </p:sp>
      <p:sp>
        <p:nvSpPr>
          <p:cNvPr id="25" name="Rektangel 26">
            <a:extLst>
              <a:ext uri="{FF2B5EF4-FFF2-40B4-BE49-F238E27FC236}">
                <a16:creationId xmlns:a16="http://schemas.microsoft.com/office/drawing/2014/main" id="{2014BA9E-9F39-4F8E-90B5-669010658D18}"/>
              </a:ext>
            </a:extLst>
          </p:cNvPr>
          <p:cNvSpPr/>
          <p:nvPr/>
        </p:nvSpPr>
        <p:spPr>
          <a:xfrm>
            <a:off x="4781279" y="2868168"/>
            <a:ext cx="2462331" cy="27432"/>
          </a:xfrm>
          <a:prstGeom prst="rect">
            <a:avLst/>
          </a:prstGeom>
          <a:solidFill>
            <a:srgbClr val="C4262E"/>
          </a:solidFill>
          <a:ln>
            <a:noFill/>
          </a:ln>
        </p:spPr>
        <p:txBody>
          <a:bodyPr wrap="square" lIns="144368" tIns="180460" bIns="108276" rtlCol="0" anchor="t" anchorCtr="0">
            <a:noAutofit/>
          </a:bodyPr>
          <a:lstStyle/>
          <a:p>
            <a:pPr defTabSz="916777" fontAlgn="base">
              <a:spcBef>
                <a:spcPct val="0"/>
              </a:spcBef>
            </a:pPr>
            <a:endParaRPr lang="en-US" sz="1203" b="1" dirty="0">
              <a:solidFill>
                <a:srgbClr val="FFFFFF"/>
              </a:solidFill>
              <a:latin typeface="Arial" charset="0"/>
              <a:cs typeface="Arial" charset="0"/>
            </a:endParaRPr>
          </a:p>
        </p:txBody>
      </p:sp>
      <p:sp>
        <p:nvSpPr>
          <p:cNvPr id="26" name="Rektangel 26">
            <a:extLst>
              <a:ext uri="{FF2B5EF4-FFF2-40B4-BE49-F238E27FC236}">
                <a16:creationId xmlns:a16="http://schemas.microsoft.com/office/drawing/2014/main" id="{0A9433F0-0D33-4E46-9CB6-6E18EF0ECC70}"/>
              </a:ext>
            </a:extLst>
          </p:cNvPr>
          <p:cNvSpPr/>
          <p:nvPr/>
        </p:nvSpPr>
        <p:spPr>
          <a:xfrm>
            <a:off x="4801978" y="5535168"/>
            <a:ext cx="2462331" cy="27432"/>
          </a:xfrm>
          <a:prstGeom prst="rect">
            <a:avLst/>
          </a:prstGeom>
          <a:solidFill>
            <a:srgbClr val="C4262E"/>
          </a:solidFill>
          <a:ln>
            <a:noFill/>
          </a:ln>
        </p:spPr>
        <p:txBody>
          <a:bodyPr wrap="square" lIns="144368" tIns="180460" bIns="108276" rtlCol="0" anchor="t" anchorCtr="0">
            <a:noAutofit/>
          </a:bodyPr>
          <a:lstStyle/>
          <a:p>
            <a:pPr defTabSz="916777" fontAlgn="base">
              <a:spcBef>
                <a:spcPct val="0"/>
              </a:spcBef>
            </a:pPr>
            <a:endParaRPr lang="en-US" sz="1203" b="1" dirty="0">
              <a:solidFill>
                <a:srgbClr val="FFFFFF"/>
              </a:solidFill>
              <a:latin typeface="Arial" charset="0"/>
              <a:cs typeface="Arial" charset="0"/>
            </a:endParaRPr>
          </a:p>
        </p:txBody>
      </p:sp>
      <p:sp>
        <p:nvSpPr>
          <p:cNvPr id="27" name="Rektangel 26">
            <a:extLst>
              <a:ext uri="{FF2B5EF4-FFF2-40B4-BE49-F238E27FC236}">
                <a16:creationId xmlns:a16="http://schemas.microsoft.com/office/drawing/2014/main" id="{1451DC8C-AC77-43E4-8139-7B4795E4966A}"/>
              </a:ext>
            </a:extLst>
          </p:cNvPr>
          <p:cNvSpPr/>
          <p:nvPr/>
        </p:nvSpPr>
        <p:spPr>
          <a:xfrm>
            <a:off x="9298584" y="2859208"/>
            <a:ext cx="2462331" cy="27432"/>
          </a:xfrm>
          <a:prstGeom prst="rect">
            <a:avLst/>
          </a:prstGeom>
          <a:solidFill>
            <a:srgbClr val="C4262E"/>
          </a:solidFill>
          <a:ln>
            <a:noFill/>
          </a:ln>
        </p:spPr>
        <p:txBody>
          <a:bodyPr wrap="square" lIns="144368" tIns="180460" bIns="108276" rtlCol="0" anchor="t" anchorCtr="0">
            <a:noAutofit/>
          </a:bodyPr>
          <a:lstStyle/>
          <a:p>
            <a:pPr defTabSz="916777" fontAlgn="base">
              <a:spcBef>
                <a:spcPct val="0"/>
              </a:spcBef>
            </a:pPr>
            <a:endParaRPr lang="en-US" sz="1203" b="1" dirty="0">
              <a:solidFill>
                <a:srgbClr val="FFFFFF"/>
              </a:solidFill>
              <a:latin typeface="Arial" charset="0"/>
              <a:cs typeface="Arial" charset="0"/>
            </a:endParaRPr>
          </a:p>
        </p:txBody>
      </p:sp>
      <p:sp>
        <p:nvSpPr>
          <p:cNvPr id="28" name="Rektangel 26">
            <a:extLst>
              <a:ext uri="{FF2B5EF4-FFF2-40B4-BE49-F238E27FC236}">
                <a16:creationId xmlns:a16="http://schemas.microsoft.com/office/drawing/2014/main" id="{9A4D66A2-BF66-4F64-8B13-6E92B31B72DD}"/>
              </a:ext>
            </a:extLst>
          </p:cNvPr>
          <p:cNvSpPr/>
          <p:nvPr/>
        </p:nvSpPr>
        <p:spPr>
          <a:xfrm>
            <a:off x="9319283" y="5526208"/>
            <a:ext cx="2462331" cy="27432"/>
          </a:xfrm>
          <a:prstGeom prst="rect">
            <a:avLst/>
          </a:prstGeom>
          <a:solidFill>
            <a:srgbClr val="C4262E"/>
          </a:solidFill>
          <a:ln>
            <a:noFill/>
          </a:ln>
        </p:spPr>
        <p:txBody>
          <a:bodyPr wrap="square" lIns="144368" tIns="180460" bIns="108276" rtlCol="0" anchor="t" anchorCtr="0">
            <a:noAutofit/>
          </a:bodyPr>
          <a:lstStyle/>
          <a:p>
            <a:pPr defTabSz="916777" fontAlgn="base">
              <a:spcBef>
                <a:spcPct val="0"/>
              </a:spcBef>
            </a:pPr>
            <a:endParaRPr lang="en-US" sz="1203" b="1" dirty="0">
              <a:solidFill>
                <a:srgbClr val="FFFFFF"/>
              </a:solidFill>
              <a:latin typeface="Arial" charset="0"/>
              <a:cs typeface="Arial" charset="0"/>
            </a:endParaRPr>
          </a:p>
        </p:txBody>
      </p:sp>
      <p:pic>
        <p:nvPicPr>
          <p:cNvPr id="30" name="Picture 9">
            <a:extLst>
              <a:ext uri="{FF2B5EF4-FFF2-40B4-BE49-F238E27FC236}">
                <a16:creationId xmlns:a16="http://schemas.microsoft.com/office/drawing/2014/main" id="{3D5503F4-F26B-4AEC-8E93-028EC6E1DD76}"/>
              </a:ext>
            </a:extLst>
          </p:cNvPr>
          <p:cNvPicPr>
            <a:picLocks noChangeAspect="1" noChangeArrowheads="1"/>
          </p:cNvPicPr>
          <p:nvPr/>
        </p:nvPicPr>
        <p:blipFill>
          <a:blip r:embed="rId6"/>
          <a:srcRect/>
          <a:stretch>
            <a:fillRect/>
          </a:stretch>
        </p:blipFill>
        <p:spPr bwMode="auto">
          <a:xfrm>
            <a:off x="762000" y="1123701"/>
            <a:ext cx="1295400" cy="1702591"/>
          </a:xfrm>
          <a:prstGeom prst="rect">
            <a:avLst/>
          </a:prstGeom>
          <a:noFill/>
          <a:ln w="9525">
            <a:noFill/>
            <a:miter lim="800000"/>
            <a:headEnd/>
            <a:tailEnd/>
          </a:ln>
        </p:spPr>
      </p:pic>
      <p:pic>
        <p:nvPicPr>
          <p:cNvPr id="31" name="Picture 11">
            <a:extLst>
              <a:ext uri="{FF2B5EF4-FFF2-40B4-BE49-F238E27FC236}">
                <a16:creationId xmlns:a16="http://schemas.microsoft.com/office/drawing/2014/main" id="{14B705A2-33E2-4F36-898E-C4164898E4F7}"/>
              </a:ext>
            </a:extLst>
          </p:cNvPr>
          <p:cNvPicPr>
            <a:picLocks noChangeAspect="1" noChangeArrowheads="1"/>
          </p:cNvPicPr>
          <p:nvPr/>
        </p:nvPicPr>
        <p:blipFill>
          <a:blip r:embed="rId7"/>
          <a:srcRect/>
          <a:stretch>
            <a:fillRect/>
          </a:stretch>
        </p:blipFill>
        <p:spPr bwMode="auto">
          <a:xfrm>
            <a:off x="5451258" y="1123700"/>
            <a:ext cx="1122372" cy="1702591"/>
          </a:xfrm>
          <a:prstGeom prst="rect">
            <a:avLst/>
          </a:prstGeom>
          <a:noFill/>
          <a:ln w="9525">
            <a:noFill/>
            <a:miter lim="800000"/>
            <a:headEnd/>
            <a:tailEnd/>
          </a:ln>
        </p:spPr>
      </p:pic>
      <p:pic>
        <p:nvPicPr>
          <p:cNvPr id="32" name="Picture 11">
            <a:extLst>
              <a:ext uri="{FF2B5EF4-FFF2-40B4-BE49-F238E27FC236}">
                <a16:creationId xmlns:a16="http://schemas.microsoft.com/office/drawing/2014/main" id="{6C7DCCEA-83FC-4F06-9AD3-809FDE7A3740}"/>
              </a:ext>
            </a:extLst>
          </p:cNvPr>
          <p:cNvPicPr>
            <a:picLocks noChangeAspect="1" noChangeArrowheads="1"/>
          </p:cNvPicPr>
          <p:nvPr/>
        </p:nvPicPr>
        <p:blipFill>
          <a:blip r:embed="rId8"/>
          <a:srcRect/>
          <a:stretch>
            <a:fillRect/>
          </a:stretch>
        </p:blipFill>
        <p:spPr bwMode="auto">
          <a:xfrm>
            <a:off x="9882048" y="1086832"/>
            <a:ext cx="1295401" cy="1744934"/>
          </a:xfrm>
          <a:prstGeom prst="rect">
            <a:avLst/>
          </a:prstGeom>
          <a:noFill/>
          <a:ln w="9525">
            <a:noFill/>
            <a:miter lim="800000"/>
            <a:headEnd/>
            <a:tailEnd/>
          </a:ln>
        </p:spPr>
      </p:pic>
      <p:pic>
        <p:nvPicPr>
          <p:cNvPr id="33" name="Picture 10">
            <a:extLst>
              <a:ext uri="{FF2B5EF4-FFF2-40B4-BE49-F238E27FC236}">
                <a16:creationId xmlns:a16="http://schemas.microsoft.com/office/drawing/2014/main" id="{3A485222-2B2D-42AC-9E2B-71CE6DBBF9CE}"/>
              </a:ext>
            </a:extLst>
          </p:cNvPr>
          <p:cNvPicPr>
            <a:picLocks noChangeAspect="1" noChangeArrowheads="1"/>
          </p:cNvPicPr>
          <p:nvPr/>
        </p:nvPicPr>
        <p:blipFill>
          <a:blip r:embed="rId9"/>
          <a:srcRect/>
          <a:stretch>
            <a:fillRect/>
          </a:stretch>
        </p:blipFill>
        <p:spPr bwMode="auto">
          <a:xfrm>
            <a:off x="733844" y="3741412"/>
            <a:ext cx="1351711" cy="1782953"/>
          </a:xfrm>
          <a:prstGeom prst="rect">
            <a:avLst/>
          </a:prstGeom>
          <a:noFill/>
          <a:ln w="9525">
            <a:noFill/>
            <a:miter lim="800000"/>
            <a:headEnd/>
            <a:tailEnd/>
          </a:ln>
        </p:spPr>
      </p:pic>
      <p:pic>
        <p:nvPicPr>
          <p:cNvPr id="34" name="Picture 11">
            <a:extLst>
              <a:ext uri="{FF2B5EF4-FFF2-40B4-BE49-F238E27FC236}">
                <a16:creationId xmlns:a16="http://schemas.microsoft.com/office/drawing/2014/main" id="{ABAE2743-CC61-4CDA-AA83-3DEDCA700C71}"/>
              </a:ext>
            </a:extLst>
          </p:cNvPr>
          <p:cNvPicPr>
            <a:picLocks noChangeAspect="1" noChangeArrowheads="1"/>
          </p:cNvPicPr>
          <p:nvPr/>
        </p:nvPicPr>
        <p:blipFill>
          <a:blip r:embed="rId10"/>
          <a:srcRect/>
          <a:stretch>
            <a:fillRect/>
          </a:stretch>
        </p:blipFill>
        <p:spPr bwMode="auto">
          <a:xfrm>
            <a:off x="5438211" y="3741412"/>
            <a:ext cx="1189864" cy="1784796"/>
          </a:xfrm>
          <a:prstGeom prst="rect">
            <a:avLst/>
          </a:prstGeom>
          <a:noFill/>
          <a:ln w="9525">
            <a:noFill/>
            <a:miter lim="800000"/>
            <a:headEnd/>
            <a:tailEnd/>
          </a:ln>
        </p:spPr>
      </p:pic>
      <p:pic>
        <p:nvPicPr>
          <p:cNvPr id="35" name="Picture 11">
            <a:extLst>
              <a:ext uri="{FF2B5EF4-FFF2-40B4-BE49-F238E27FC236}">
                <a16:creationId xmlns:a16="http://schemas.microsoft.com/office/drawing/2014/main" id="{888BAB14-78A1-4F33-9506-8FBB53F38491}"/>
              </a:ext>
            </a:extLst>
          </p:cNvPr>
          <p:cNvPicPr>
            <a:picLocks noChangeAspect="1" noChangeArrowheads="1"/>
          </p:cNvPicPr>
          <p:nvPr/>
        </p:nvPicPr>
        <p:blipFill>
          <a:blip r:embed="rId11"/>
          <a:srcRect/>
          <a:stretch>
            <a:fillRect/>
          </a:stretch>
        </p:blipFill>
        <p:spPr bwMode="auto">
          <a:xfrm>
            <a:off x="9862998" y="3802887"/>
            <a:ext cx="1309829" cy="1715822"/>
          </a:xfrm>
          <a:prstGeom prst="rect">
            <a:avLst/>
          </a:prstGeom>
          <a:noFill/>
          <a:ln w="9525">
            <a:noFill/>
            <a:miter lim="800000"/>
            <a:headEnd/>
            <a:tailEnd/>
          </a:ln>
        </p:spPr>
      </p:pic>
    </p:spTree>
    <p:extLst>
      <p:ext uri="{BB962C8B-B14F-4D97-AF65-F5344CB8AC3E}">
        <p14:creationId xmlns:p14="http://schemas.microsoft.com/office/powerpoint/2010/main" val="1297254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ARIA Series</a:t>
            </a:r>
          </a:p>
        </p:txBody>
      </p:sp>
      <p:sp>
        <p:nvSpPr>
          <p:cNvPr id="3" name="Text Placeholder 2"/>
          <p:cNvSpPr>
            <a:spLocks noGrp="1"/>
          </p:cNvSpPr>
          <p:nvPr>
            <p:ph type="body" sz="quarter" idx="12"/>
          </p:nvPr>
        </p:nvSpPr>
        <p:spPr/>
        <p:txBody>
          <a:bodyPr/>
          <a:lstStyle/>
          <a:p>
            <a:r>
              <a:rPr lang="en-US" dirty="0"/>
              <a:t>We connect and protect</a:t>
            </a:r>
          </a:p>
        </p:txBody>
      </p:sp>
      <p:sp>
        <p:nvSpPr>
          <p:cNvPr id="19" name="Rectangle 18">
            <a:extLst>
              <a:ext uri="{FF2B5EF4-FFF2-40B4-BE49-F238E27FC236}">
                <a16:creationId xmlns:a16="http://schemas.microsoft.com/office/drawing/2014/main" id="{2E87FE51-9C41-43F0-A8A4-DF015E50ED70}"/>
              </a:ext>
            </a:extLst>
          </p:cNvPr>
          <p:cNvSpPr/>
          <p:nvPr/>
        </p:nvSpPr>
        <p:spPr>
          <a:xfrm>
            <a:off x="269239" y="1143000"/>
            <a:ext cx="6360161" cy="261526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Cabinet style wall mounted enclosure</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Removable doors for easy installation of components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Dead-front capabilities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Stainless steel &amp; non-metallic mounting feet </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Single piece body design</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Concealed hinge design</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Accessory ready enclosure (din rail slide, standoffs, etc.)</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Double walls for insulation</a:t>
            </a:r>
          </a:p>
        </p:txBody>
      </p:sp>
      <p:pic>
        <p:nvPicPr>
          <p:cNvPr id="20" name="Picture 19">
            <a:extLst>
              <a:ext uri="{FF2B5EF4-FFF2-40B4-BE49-F238E27FC236}">
                <a16:creationId xmlns:a16="http://schemas.microsoft.com/office/drawing/2014/main" id="{FEA750E0-579B-4F93-BD8B-8EEA34561271}"/>
              </a:ext>
            </a:extLst>
          </p:cNvPr>
          <p:cNvPicPr>
            <a:picLocks noChangeAspect="1"/>
          </p:cNvPicPr>
          <p:nvPr/>
        </p:nvPicPr>
        <p:blipFill>
          <a:blip r:embed="rId6"/>
          <a:stretch>
            <a:fillRect/>
          </a:stretch>
        </p:blipFill>
        <p:spPr>
          <a:xfrm>
            <a:off x="6705600" y="1170262"/>
            <a:ext cx="4912361" cy="4517476"/>
          </a:xfrm>
          <a:prstGeom prst="rect">
            <a:avLst/>
          </a:prstGeom>
        </p:spPr>
      </p:pic>
    </p:spTree>
    <p:extLst>
      <p:ext uri="{BB962C8B-B14F-4D97-AF65-F5344CB8AC3E}">
        <p14:creationId xmlns:p14="http://schemas.microsoft.com/office/powerpoint/2010/main" val="619644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ARIA Series</a:t>
            </a:r>
          </a:p>
        </p:txBody>
      </p:sp>
      <p:sp>
        <p:nvSpPr>
          <p:cNvPr id="3" name="Text Placeholder 2"/>
          <p:cNvSpPr>
            <a:spLocks noGrp="1"/>
          </p:cNvSpPr>
          <p:nvPr>
            <p:ph type="body" sz="quarter" idx="12"/>
          </p:nvPr>
        </p:nvSpPr>
        <p:spPr/>
        <p:txBody>
          <a:bodyPr/>
          <a:lstStyle/>
          <a:p>
            <a:r>
              <a:rPr lang="en-US" dirty="0"/>
              <a:t>We connect and protect</a:t>
            </a:r>
          </a:p>
        </p:txBody>
      </p:sp>
      <p:sp>
        <p:nvSpPr>
          <p:cNvPr id="19" name="Rectangle 18">
            <a:extLst>
              <a:ext uri="{FF2B5EF4-FFF2-40B4-BE49-F238E27FC236}">
                <a16:creationId xmlns:a16="http://schemas.microsoft.com/office/drawing/2014/main" id="{2E87FE51-9C41-43F0-A8A4-DF015E50ED70}"/>
              </a:ext>
            </a:extLst>
          </p:cNvPr>
          <p:cNvSpPr/>
          <p:nvPr/>
        </p:nvSpPr>
        <p:spPr>
          <a:xfrm>
            <a:off x="269239" y="1143001"/>
            <a:ext cx="6360161" cy="1295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7 Standard sizes available –12x8 to 40x32</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Multiple latching &amp; window options available</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UL Listed &amp; NEMA 4X Rated</a:t>
            </a:r>
          </a:p>
        </p:txBody>
      </p:sp>
      <p:pic>
        <p:nvPicPr>
          <p:cNvPr id="11" name="Picture 6">
            <a:extLst>
              <a:ext uri="{FF2B5EF4-FFF2-40B4-BE49-F238E27FC236}">
                <a16:creationId xmlns:a16="http://schemas.microsoft.com/office/drawing/2014/main" id="{D7E7B948-DAEB-4E1D-9FFF-BC54727935A3}"/>
              </a:ext>
            </a:extLst>
          </p:cNvPr>
          <p:cNvPicPr>
            <a:picLocks noChangeAspect="1" noChangeArrowheads="1"/>
          </p:cNvPicPr>
          <p:nvPr/>
        </p:nvPicPr>
        <p:blipFill>
          <a:blip r:embed="rId6"/>
          <a:stretch>
            <a:fillRect/>
          </a:stretch>
        </p:blipFill>
        <p:spPr bwMode="auto">
          <a:xfrm>
            <a:off x="5867400" y="1143000"/>
            <a:ext cx="6019800" cy="4505591"/>
          </a:xfrm>
          <a:prstGeom prst="rect">
            <a:avLst/>
          </a:prstGeom>
          <a:noFill/>
          <a:ln w="9525">
            <a:noFill/>
            <a:miter lim="800000"/>
            <a:headEnd/>
            <a:tailEnd/>
          </a:ln>
        </p:spPr>
      </p:pic>
      <p:pic>
        <p:nvPicPr>
          <p:cNvPr id="12" name="Picture 5">
            <a:extLst>
              <a:ext uri="{FF2B5EF4-FFF2-40B4-BE49-F238E27FC236}">
                <a16:creationId xmlns:a16="http://schemas.microsoft.com/office/drawing/2014/main" id="{B43F668A-1349-4E82-A84F-DA39E5087204}"/>
              </a:ext>
            </a:extLst>
          </p:cNvPr>
          <p:cNvPicPr>
            <a:picLocks noChangeAspect="1" noChangeArrowheads="1"/>
          </p:cNvPicPr>
          <p:nvPr/>
        </p:nvPicPr>
        <p:blipFill>
          <a:blip r:embed="rId7"/>
          <a:stretch>
            <a:fillRect/>
          </a:stretch>
        </p:blipFill>
        <p:spPr bwMode="auto">
          <a:xfrm>
            <a:off x="838201" y="2344809"/>
            <a:ext cx="2514600" cy="3303781"/>
          </a:xfrm>
          <a:prstGeom prst="rect">
            <a:avLst/>
          </a:prstGeom>
          <a:noFill/>
          <a:ln w="9525">
            <a:noFill/>
            <a:miter lim="800000"/>
            <a:headEnd/>
            <a:tailEnd/>
          </a:ln>
        </p:spPr>
      </p:pic>
    </p:spTree>
    <p:extLst>
      <p:ext uri="{BB962C8B-B14F-4D97-AF65-F5344CB8AC3E}">
        <p14:creationId xmlns:p14="http://schemas.microsoft.com/office/powerpoint/2010/main" val="1974856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ARIA Series Data Sheet / e-FILE</a:t>
            </a:r>
          </a:p>
        </p:txBody>
      </p:sp>
      <p:sp>
        <p:nvSpPr>
          <p:cNvPr id="3" name="Text Placeholder 2"/>
          <p:cNvSpPr>
            <a:spLocks noGrp="1"/>
          </p:cNvSpPr>
          <p:nvPr>
            <p:ph type="body" sz="quarter" idx="12"/>
          </p:nvPr>
        </p:nvSpPr>
        <p:spPr/>
        <p:txBody>
          <a:bodyPr/>
          <a:lstStyle/>
          <a:p>
            <a:r>
              <a:rPr lang="en-US" dirty="0"/>
              <a:t>We connect and protect</a:t>
            </a:r>
          </a:p>
        </p:txBody>
      </p:sp>
      <p:cxnSp>
        <p:nvCxnSpPr>
          <p:cNvPr id="33" name="Straight Connector 32">
            <a:extLst>
              <a:ext uri="{FF2B5EF4-FFF2-40B4-BE49-F238E27FC236}">
                <a16:creationId xmlns:a16="http://schemas.microsoft.com/office/drawing/2014/main" id="{5E44DA52-A091-4191-9F87-F0906BBCB3AC}"/>
              </a:ext>
            </a:extLst>
          </p:cNvPr>
          <p:cNvCxnSpPr>
            <a:cxnSpLocks/>
          </p:cNvCxnSpPr>
          <p:nvPr/>
        </p:nvCxnSpPr>
        <p:spPr>
          <a:xfrm>
            <a:off x="6096000" y="1089509"/>
            <a:ext cx="0" cy="4678981"/>
          </a:xfrm>
          <a:prstGeom prst="line">
            <a:avLst/>
          </a:prstGeom>
          <a:ln>
            <a:solidFill>
              <a:schemeClr val="accent5">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245D73F-B511-4B4E-A9E0-2CB7226E3DAC}"/>
              </a:ext>
            </a:extLst>
          </p:cNvPr>
          <p:cNvPicPr>
            <a:picLocks noChangeAspect="1"/>
          </p:cNvPicPr>
          <p:nvPr/>
        </p:nvPicPr>
        <p:blipFill>
          <a:blip r:embed="rId6"/>
          <a:srcRect/>
          <a:stretch/>
        </p:blipFill>
        <p:spPr>
          <a:xfrm>
            <a:off x="1161264" y="998585"/>
            <a:ext cx="3468671" cy="4860826"/>
          </a:xfrm>
          <a:prstGeom prst="rect">
            <a:avLst/>
          </a:prstGeom>
        </p:spPr>
      </p:pic>
      <p:pic>
        <p:nvPicPr>
          <p:cNvPr id="7" name="Picture 6">
            <a:extLst>
              <a:ext uri="{FF2B5EF4-FFF2-40B4-BE49-F238E27FC236}">
                <a16:creationId xmlns:a16="http://schemas.microsoft.com/office/drawing/2014/main" id="{F79F4F3F-2E5E-4660-B430-099933858585}"/>
              </a:ext>
            </a:extLst>
          </p:cNvPr>
          <p:cNvPicPr>
            <a:picLocks noChangeAspect="1"/>
          </p:cNvPicPr>
          <p:nvPr/>
        </p:nvPicPr>
        <p:blipFill>
          <a:blip r:embed="rId7"/>
          <a:srcRect/>
          <a:stretch/>
        </p:blipFill>
        <p:spPr>
          <a:xfrm>
            <a:off x="7649502" y="984265"/>
            <a:ext cx="3383071" cy="4803869"/>
          </a:xfrm>
          <a:prstGeom prst="rect">
            <a:avLst/>
          </a:prstGeom>
        </p:spPr>
      </p:pic>
    </p:spTree>
    <p:extLst>
      <p:ext uri="{BB962C8B-B14F-4D97-AF65-F5344CB8AC3E}">
        <p14:creationId xmlns:p14="http://schemas.microsoft.com/office/powerpoint/2010/main" val="4045215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POLYSAFE Enclosures</a:t>
            </a:r>
          </a:p>
        </p:txBody>
      </p:sp>
      <p:sp>
        <p:nvSpPr>
          <p:cNvPr id="3" name="Text Placeholder 2"/>
          <p:cNvSpPr>
            <a:spLocks noGrp="1"/>
          </p:cNvSpPr>
          <p:nvPr>
            <p:ph type="body" sz="quarter" idx="12"/>
          </p:nvPr>
        </p:nvSpPr>
        <p:spPr/>
        <p:txBody>
          <a:bodyPr/>
          <a:lstStyle/>
          <a:p>
            <a:r>
              <a:rPr lang="en-US" dirty="0"/>
              <a:t>We connect and protect</a:t>
            </a:r>
          </a:p>
        </p:txBody>
      </p:sp>
      <p:pic>
        <p:nvPicPr>
          <p:cNvPr id="11" name="Picture 1">
            <a:extLst>
              <a:ext uri="{FF2B5EF4-FFF2-40B4-BE49-F238E27FC236}">
                <a16:creationId xmlns:a16="http://schemas.microsoft.com/office/drawing/2014/main" id="{955685EF-B3E8-4D7F-8585-511A35956FB8}"/>
              </a:ext>
            </a:extLst>
          </p:cNvPr>
          <p:cNvPicPr>
            <a:picLocks noChangeAspect="1"/>
          </p:cNvPicPr>
          <p:nvPr/>
        </p:nvPicPr>
        <p:blipFill>
          <a:blip r:embed="rId6"/>
          <a:stretch>
            <a:fillRect/>
          </a:stretch>
        </p:blipFill>
        <p:spPr bwMode="auto">
          <a:xfrm>
            <a:off x="3286125" y="1345230"/>
            <a:ext cx="5619750" cy="4167539"/>
          </a:xfrm>
          <a:prstGeom prst="rect">
            <a:avLst/>
          </a:prstGeom>
          <a:noFill/>
          <a:ln w="9525">
            <a:noFill/>
            <a:miter lim="800000"/>
            <a:headEnd/>
            <a:tailEnd/>
          </a:ln>
        </p:spPr>
      </p:pic>
    </p:spTree>
    <p:extLst>
      <p:ext uri="{BB962C8B-B14F-4D97-AF65-F5344CB8AC3E}">
        <p14:creationId xmlns:p14="http://schemas.microsoft.com/office/powerpoint/2010/main" val="3620883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nVent HOFFMAN FRP Enclosures</a:t>
            </a:r>
          </a:p>
        </p:txBody>
      </p:sp>
      <p:sp>
        <p:nvSpPr>
          <p:cNvPr id="3" name="Text Placeholder 2"/>
          <p:cNvSpPr>
            <a:spLocks noGrp="1"/>
          </p:cNvSpPr>
          <p:nvPr>
            <p:ph type="body" sz="quarter" idx="12"/>
          </p:nvPr>
        </p:nvSpPr>
        <p:spPr/>
        <p:txBody>
          <a:bodyPr/>
          <a:lstStyle/>
          <a:p>
            <a:r>
              <a:rPr lang="en-US" dirty="0"/>
              <a:t>We connect and protect</a:t>
            </a:r>
          </a:p>
        </p:txBody>
      </p:sp>
      <p:sp>
        <p:nvSpPr>
          <p:cNvPr id="51" name="Rectangle 50">
            <a:extLst>
              <a:ext uri="{FF2B5EF4-FFF2-40B4-BE49-F238E27FC236}">
                <a16:creationId xmlns:a16="http://schemas.microsoft.com/office/drawing/2014/main" id="{25E352BB-80C0-4198-AF82-CA323A7BB752}"/>
              </a:ext>
            </a:extLst>
          </p:cNvPr>
          <p:cNvSpPr/>
          <p:nvPr/>
        </p:nvSpPr>
        <p:spPr>
          <a:xfrm>
            <a:off x="269239" y="2302441"/>
            <a:ext cx="7960361" cy="1355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The nVent HOFFMAN FRP Enclosure offers total protection of the contents while simultaneously protecting itself from deterioration.</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KEY POINT: nVent HOFFMAN FRP Enclosures are functionally interchangeable with any other JIC enclosures used in industrial and commercial applications. </a:t>
            </a:r>
          </a:p>
        </p:txBody>
      </p:sp>
      <p:sp>
        <p:nvSpPr>
          <p:cNvPr id="11" name="Rectangle 34">
            <a:extLst>
              <a:ext uri="{FF2B5EF4-FFF2-40B4-BE49-F238E27FC236}">
                <a16:creationId xmlns:a16="http://schemas.microsoft.com/office/drawing/2014/main" id="{AD633FC4-020E-43A9-9B99-94DE82170B06}"/>
              </a:ext>
            </a:extLst>
          </p:cNvPr>
          <p:cNvSpPr/>
          <p:nvPr/>
        </p:nvSpPr>
        <p:spPr>
          <a:xfrm>
            <a:off x="269238" y="1161078"/>
            <a:ext cx="7884161" cy="1079783"/>
          </a:xfrm>
          <a:prstGeom prst="rect">
            <a:avLst/>
          </a:prstGeom>
        </p:spPr>
        <p:txBody>
          <a:bodyPr wrap="square">
            <a:spAutoFit/>
          </a:bodyPr>
          <a:lstStyle/>
          <a:p>
            <a:pPr defTabSz="916777" fontAlgn="base">
              <a:spcBef>
                <a:spcPct val="0"/>
              </a:spcBef>
              <a:spcAft>
                <a:spcPct val="0"/>
              </a:spcAft>
            </a:pPr>
            <a:r>
              <a:rPr lang="en-GB" sz="1604" dirty="0">
                <a:solidFill>
                  <a:srgbClr val="3F3F3F"/>
                </a:solidFill>
                <a:latin typeface="Arial" charset="0"/>
                <a:cs typeface="Arial" charset="0"/>
              </a:rPr>
              <a:t>nVent HOFFMAN FRP (Fiberglass Reinforced Polyester) Enclosures are made from a hot compression mold process, utilizing a continuous, robotically poured polyurethane gasket, providing superior protection to internal contents from ingress of dust, water, moisture, and chemicals which cause corrosion. ( NEMA 4 X / IP 66)</a:t>
            </a:r>
          </a:p>
        </p:txBody>
      </p:sp>
    </p:spTree>
    <p:extLst>
      <p:ext uri="{BB962C8B-B14F-4D97-AF65-F5344CB8AC3E}">
        <p14:creationId xmlns:p14="http://schemas.microsoft.com/office/powerpoint/2010/main" val="1951332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POLYSAFE Series</a:t>
            </a:r>
          </a:p>
        </p:txBody>
      </p:sp>
      <p:sp>
        <p:nvSpPr>
          <p:cNvPr id="3" name="Text Placeholder 2"/>
          <p:cNvSpPr>
            <a:spLocks noGrp="1"/>
          </p:cNvSpPr>
          <p:nvPr>
            <p:ph type="body" sz="quarter" idx="12"/>
          </p:nvPr>
        </p:nvSpPr>
        <p:spPr/>
        <p:txBody>
          <a:bodyPr/>
          <a:lstStyle/>
          <a:p>
            <a:r>
              <a:rPr lang="en-US" dirty="0"/>
              <a:t>We connect and protect</a:t>
            </a:r>
          </a:p>
        </p:txBody>
      </p:sp>
      <p:sp>
        <p:nvSpPr>
          <p:cNvPr id="12" name="Rectangle 11">
            <a:extLst>
              <a:ext uri="{FF2B5EF4-FFF2-40B4-BE49-F238E27FC236}">
                <a16:creationId xmlns:a16="http://schemas.microsoft.com/office/drawing/2014/main" id="{6D75CA5D-152D-48DA-9BB0-F95605AE99D3}"/>
              </a:ext>
            </a:extLst>
          </p:cNvPr>
          <p:cNvSpPr/>
          <p:nvPr/>
        </p:nvSpPr>
        <p:spPr>
          <a:xfrm>
            <a:off x="269239" y="1143001"/>
            <a:ext cx="6360161" cy="2438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KEY POINT : 9 LARGE standard sizes 20x20 to 50x30</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Wall mounted or free standing</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3-point or 5-point latching, door lifter</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Window units available</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19” Rack mount &amp; dead-front capabilities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Depth extension in 12” increments (up to 3)</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Horizontally or vertically coupled</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Accessible from front and back</a:t>
            </a:r>
          </a:p>
        </p:txBody>
      </p:sp>
      <p:pic>
        <p:nvPicPr>
          <p:cNvPr id="14" name="Picture 6">
            <a:extLst>
              <a:ext uri="{FF2B5EF4-FFF2-40B4-BE49-F238E27FC236}">
                <a16:creationId xmlns:a16="http://schemas.microsoft.com/office/drawing/2014/main" id="{B961C68E-03FC-43D8-9C59-078E8E3D9FF2}"/>
              </a:ext>
            </a:extLst>
          </p:cNvPr>
          <p:cNvPicPr>
            <a:picLocks noChangeAspect="1" noChangeArrowheads="1"/>
          </p:cNvPicPr>
          <p:nvPr/>
        </p:nvPicPr>
        <p:blipFill>
          <a:blip r:embed="rId6"/>
          <a:stretch>
            <a:fillRect/>
          </a:stretch>
        </p:blipFill>
        <p:spPr bwMode="auto">
          <a:xfrm>
            <a:off x="8458200" y="1066800"/>
            <a:ext cx="1866123" cy="4571999"/>
          </a:xfrm>
          <a:prstGeom prst="rect">
            <a:avLst/>
          </a:prstGeom>
          <a:noFill/>
          <a:ln w="9525">
            <a:noFill/>
            <a:miter lim="800000"/>
            <a:headEnd/>
            <a:tailEnd/>
          </a:ln>
        </p:spPr>
      </p:pic>
    </p:spTree>
    <p:extLst>
      <p:ext uri="{BB962C8B-B14F-4D97-AF65-F5344CB8AC3E}">
        <p14:creationId xmlns:p14="http://schemas.microsoft.com/office/powerpoint/2010/main" val="2599555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Flexibility for Sizes or Configurations</a:t>
            </a:r>
          </a:p>
        </p:txBody>
      </p:sp>
      <p:sp>
        <p:nvSpPr>
          <p:cNvPr id="3" name="Text Placeholder 2"/>
          <p:cNvSpPr>
            <a:spLocks noGrp="1"/>
          </p:cNvSpPr>
          <p:nvPr>
            <p:ph type="body" sz="quarter" idx="12"/>
          </p:nvPr>
        </p:nvSpPr>
        <p:spPr/>
        <p:txBody>
          <a:bodyPr/>
          <a:lstStyle/>
          <a:p>
            <a:r>
              <a:rPr lang="en-US" dirty="0"/>
              <a:t>We connect and protect</a:t>
            </a:r>
          </a:p>
        </p:txBody>
      </p:sp>
      <p:pic>
        <p:nvPicPr>
          <p:cNvPr id="12" name="Picture 5">
            <a:extLst>
              <a:ext uri="{FF2B5EF4-FFF2-40B4-BE49-F238E27FC236}">
                <a16:creationId xmlns:a16="http://schemas.microsoft.com/office/drawing/2014/main" id="{12355486-C252-4230-AE22-418831961B1E}"/>
              </a:ext>
            </a:extLst>
          </p:cNvPr>
          <p:cNvPicPr>
            <a:picLocks noChangeAspect="1" noChangeArrowheads="1"/>
          </p:cNvPicPr>
          <p:nvPr/>
        </p:nvPicPr>
        <p:blipFill>
          <a:blip r:embed="rId6"/>
          <a:stretch>
            <a:fillRect/>
          </a:stretch>
        </p:blipFill>
        <p:spPr bwMode="auto">
          <a:xfrm>
            <a:off x="502063" y="2735560"/>
            <a:ext cx="2811087" cy="3121760"/>
          </a:xfrm>
          <a:prstGeom prst="rect">
            <a:avLst/>
          </a:prstGeom>
          <a:noFill/>
          <a:ln w="9525">
            <a:noFill/>
            <a:miter lim="800000"/>
            <a:headEnd/>
            <a:tailEnd/>
          </a:ln>
        </p:spPr>
      </p:pic>
      <p:pic>
        <p:nvPicPr>
          <p:cNvPr id="13" name="Picture 6">
            <a:extLst>
              <a:ext uri="{FF2B5EF4-FFF2-40B4-BE49-F238E27FC236}">
                <a16:creationId xmlns:a16="http://schemas.microsoft.com/office/drawing/2014/main" id="{850BC041-F507-48EC-8F8E-BFD44799B2BA}"/>
              </a:ext>
            </a:extLst>
          </p:cNvPr>
          <p:cNvPicPr>
            <a:picLocks noChangeAspect="1" noChangeArrowheads="1"/>
          </p:cNvPicPr>
          <p:nvPr/>
        </p:nvPicPr>
        <p:blipFill>
          <a:blip r:embed="rId7"/>
          <a:stretch>
            <a:fillRect/>
          </a:stretch>
        </p:blipFill>
        <p:spPr bwMode="auto">
          <a:xfrm>
            <a:off x="9310148" y="946686"/>
            <a:ext cx="2004340" cy="4910634"/>
          </a:xfrm>
          <a:prstGeom prst="rect">
            <a:avLst/>
          </a:prstGeom>
          <a:noFill/>
          <a:ln w="9525">
            <a:noFill/>
            <a:miter lim="800000"/>
            <a:headEnd/>
            <a:tailEnd/>
          </a:ln>
        </p:spPr>
      </p:pic>
      <p:pic>
        <p:nvPicPr>
          <p:cNvPr id="14" name="Picture 7">
            <a:extLst>
              <a:ext uri="{FF2B5EF4-FFF2-40B4-BE49-F238E27FC236}">
                <a16:creationId xmlns:a16="http://schemas.microsoft.com/office/drawing/2014/main" id="{55A47CB1-06A8-476B-AF98-A306BFFE57D2}"/>
              </a:ext>
            </a:extLst>
          </p:cNvPr>
          <p:cNvPicPr>
            <a:picLocks noChangeAspect="1" noChangeArrowheads="1"/>
          </p:cNvPicPr>
          <p:nvPr/>
        </p:nvPicPr>
        <p:blipFill>
          <a:blip r:embed="rId8"/>
          <a:stretch>
            <a:fillRect/>
          </a:stretch>
        </p:blipFill>
        <p:spPr bwMode="auto">
          <a:xfrm>
            <a:off x="4359497" y="1859691"/>
            <a:ext cx="3437443" cy="4003670"/>
          </a:xfrm>
          <a:prstGeom prst="rect">
            <a:avLst/>
          </a:prstGeom>
          <a:noFill/>
          <a:ln w="9525">
            <a:noFill/>
            <a:miter lim="800000"/>
            <a:headEnd/>
            <a:tailEnd/>
          </a:ln>
        </p:spPr>
      </p:pic>
    </p:spTree>
    <p:extLst>
      <p:ext uri="{BB962C8B-B14F-4D97-AF65-F5344CB8AC3E}">
        <p14:creationId xmlns:p14="http://schemas.microsoft.com/office/powerpoint/2010/main" val="1635872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POLYSAFE Series Data Sheet / e-FILE</a:t>
            </a:r>
          </a:p>
        </p:txBody>
      </p:sp>
      <p:sp>
        <p:nvSpPr>
          <p:cNvPr id="3" name="Text Placeholder 2"/>
          <p:cNvSpPr>
            <a:spLocks noGrp="1"/>
          </p:cNvSpPr>
          <p:nvPr>
            <p:ph type="body" sz="quarter" idx="12"/>
          </p:nvPr>
        </p:nvSpPr>
        <p:spPr/>
        <p:txBody>
          <a:bodyPr/>
          <a:lstStyle/>
          <a:p>
            <a:r>
              <a:rPr lang="en-US" dirty="0"/>
              <a:t>We connect and protect</a:t>
            </a:r>
          </a:p>
        </p:txBody>
      </p:sp>
      <p:cxnSp>
        <p:nvCxnSpPr>
          <p:cNvPr id="33" name="Straight Connector 32">
            <a:extLst>
              <a:ext uri="{FF2B5EF4-FFF2-40B4-BE49-F238E27FC236}">
                <a16:creationId xmlns:a16="http://schemas.microsoft.com/office/drawing/2014/main" id="{5E44DA52-A091-4191-9F87-F0906BBCB3AC}"/>
              </a:ext>
            </a:extLst>
          </p:cNvPr>
          <p:cNvCxnSpPr>
            <a:cxnSpLocks/>
          </p:cNvCxnSpPr>
          <p:nvPr/>
        </p:nvCxnSpPr>
        <p:spPr>
          <a:xfrm>
            <a:off x="6096000" y="1089509"/>
            <a:ext cx="0" cy="4678981"/>
          </a:xfrm>
          <a:prstGeom prst="line">
            <a:avLst/>
          </a:prstGeom>
          <a:ln>
            <a:solidFill>
              <a:schemeClr val="accent5">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245D73F-B511-4B4E-A9E0-2CB7226E3DAC}"/>
              </a:ext>
            </a:extLst>
          </p:cNvPr>
          <p:cNvPicPr>
            <a:picLocks noChangeAspect="1"/>
          </p:cNvPicPr>
          <p:nvPr/>
        </p:nvPicPr>
        <p:blipFill>
          <a:blip r:embed="rId6"/>
          <a:srcRect/>
          <a:stretch/>
        </p:blipFill>
        <p:spPr>
          <a:xfrm>
            <a:off x="1174344" y="998585"/>
            <a:ext cx="3442511" cy="4860826"/>
          </a:xfrm>
          <a:prstGeom prst="rect">
            <a:avLst/>
          </a:prstGeom>
        </p:spPr>
      </p:pic>
      <p:pic>
        <p:nvPicPr>
          <p:cNvPr id="7" name="Picture 6">
            <a:extLst>
              <a:ext uri="{FF2B5EF4-FFF2-40B4-BE49-F238E27FC236}">
                <a16:creationId xmlns:a16="http://schemas.microsoft.com/office/drawing/2014/main" id="{F79F4F3F-2E5E-4660-B430-099933858585}"/>
              </a:ext>
            </a:extLst>
          </p:cNvPr>
          <p:cNvPicPr>
            <a:picLocks noChangeAspect="1"/>
          </p:cNvPicPr>
          <p:nvPr/>
        </p:nvPicPr>
        <p:blipFill>
          <a:blip r:embed="rId7"/>
          <a:srcRect/>
          <a:stretch/>
        </p:blipFill>
        <p:spPr>
          <a:xfrm>
            <a:off x="7649502" y="997880"/>
            <a:ext cx="3383071" cy="4776639"/>
          </a:xfrm>
          <a:prstGeom prst="rect">
            <a:avLst/>
          </a:prstGeom>
        </p:spPr>
      </p:pic>
    </p:spTree>
    <p:extLst>
      <p:ext uri="{BB962C8B-B14F-4D97-AF65-F5344CB8AC3E}">
        <p14:creationId xmlns:p14="http://schemas.microsoft.com/office/powerpoint/2010/main" val="7785827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VM and Pushbutton Series</a:t>
            </a:r>
          </a:p>
        </p:txBody>
      </p:sp>
      <p:sp>
        <p:nvSpPr>
          <p:cNvPr id="3" name="Text Placeholder 2"/>
          <p:cNvSpPr>
            <a:spLocks noGrp="1"/>
          </p:cNvSpPr>
          <p:nvPr>
            <p:ph type="body" sz="quarter" idx="12"/>
          </p:nvPr>
        </p:nvSpPr>
        <p:spPr/>
        <p:txBody>
          <a:bodyPr/>
          <a:lstStyle/>
          <a:p>
            <a:r>
              <a:rPr lang="en-US" dirty="0"/>
              <a:t>We connect and protect</a:t>
            </a:r>
          </a:p>
        </p:txBody>
      </p:sp>
      <p:pic>
        <p:nvPicPr>
          <p:cNvPr id="11" name="Picture 15">
            <a:extLst>
              <a:ext uri="{FF2B5EF4-FFF2-40B4-BE49-F238E27FC236}">
                <a16:creationId xmlns:a16="http://schemas.microsoft.com/office/drawing/2014/main" id="{29408FE8-AACE-4FBC-8AB9-381F836D7C91}"/>
              </a:ext>
            </a:extLst>
          </p:cNvPr>
          <p:cNvPicPr>
            <a:picLocks noChangeAspect="1" noChangeArrowheads="1"/>
          </p:cNvPicPr>
          <p:nvPr/>
        </p:nvPicPr>
        <p:blipFill>
          <a:blip r:embed="rId6"/>
          <a:stretch>
            <a:fillRect/>
          </a:stretch>
        </p:blipFill>
        <p:spPr bwMode="auto">
          <a:xfrm>
            <a:off x="1564138" y="1789092"/>
            <a:ext cx="9063725" cy="3279816"/>
          </a:xfrm>
          <a:prstGeom prst="rect">
            <a:avLst/>
          </a:prstGeom>
          <a:noFill/>
          <a:ln w="9525">
            <a:noFill/>
            <a:miter lim="800000"/>
            <a:headEnd/>
            <a:tailEnd/>
          </a:ln>
        </p:spPr>
      </p:pic>
    </p:spTree>
    <p:extLst>
      <p:ext uri="{BB962C8B-B14F-4D97-AF65-F5344CB8AC3E}">
        <p14:creationId xmlns:p14="http://schemas.microsoft.com/office/powerpoint/2010/main" val="697356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6">
            <a:extLst>
              <a:ext uri="{FF2B5EF4-FFF2-40B4-BE49-F238E27FC236}">
                <a16:creationId xmlns:a16="http://schemas.microsoft.com/office/drawing/2014/main" id="{989A562C-0EC4-41D7-9234-8773745CB66E}"/>
              </a:ext>
            </a:extLst>
          </p:cNvPr>
          <p:cNvPicPr>
            <a:picLocks noChangeAspect="1" noChangeArrowheads="1"/>
          </p:cNvPicPr>
          <p:nvPr/>
        </p:nvPicPr>
        <p:blipFill rotWithShape="1">
          <a:blip r:embed="rId4"/>
          <a:srcRect b="10343"/>
          <a:stretch/>
        </p:blipFill>
        <p:spPr bwMode="auto">
          <a:xfrm>
            <a:off x="518282" y="3603984"/>
            <a:ext cx="2009007" cy="1958616"/>
          </a:xfrm>
          <a:prstGeom prst="rect">
            <a:avLst/>
          </a:prstGeom>
          <a:noFill/>
          <a:ln w="9525">
            <a:noFill/>
            <a:miter lim="800000"/>
            <a:headEnd/>
            <a:tailEnd/>
          </a:ln>
        </p:spPr>
      </p:pic>
      <p:pic>
        <p:nvPicPr>
          <p:cNvPr id="20" name="Picture 5">
            <a:extLst>
              <a:ext uri="{FF2B5EF4-FFF2-40B4-BE49-F238E27FC236}">
                <a16:creationId xmlns:a16="http://schemas.microsoft.com/office/drawing/2014/main" id="{D30FC778-7A7C-40D7-AB0B-74F039257F1D}"/>
              </a:ext>
            </a:extLst>
          </p:cNvPr>
          <p:cNvPicPr>
            <a:picLocks noChangeAspect="1" noChangeArrowheads="1"/>
          </p:cNvPicPr>
          <p:nvPr/>
        </p:nvPicPr>
        <p:blipFill rotWithShape="1">
          <a:blip r:embed="rId5"/>
          <a:srcRect t="10164" b="7212"/>
          <a:stretch/>
        </p:blipFill>
        <p:spPr bwMode="auto">
          <a:xfrm>
            <a:off x="9298583" y="1133503"/>
            <a:ext cx="2462331" cy="1725705"/>
          </a:xfrm>
          <a:prstGeom prst="rect">
            <a:avLst/>
          </a:prstGeom>
          <a:noFill/>
          <a:ln w="9525">
            <a:noFill/>
            <a:miter lim="800000"/>
            <a:headEnd/>
            <a:tailEnd/>
          </a:ln>
        </p:spPr>
      </p:pic>
      <p:pic>
        <p:nvPicPr>
          <p:cNvPr id="18" name="Picture 7">
            <a:extLst>
              <a:ext uri="{FF2B5EF4-FFF2-40B4-BE49-F238E27FC236}">
                <a16:creationId xmlns:a16="http://schemas.microsoft.com/office/drawing/2014/main" id="{99FA2E70-9246-4A83-8866-3CCCF367114C}"/>
              </a:ext>
            </a:extLst>
          </p:cNvPr>
          <p:cNvPicPr>
            <a:picLocks noChangeAspect="1" noChangeArrowheads="1"/>
          </p:cNvPicPr>
          <p:nvPr/>
        </p:nvPicPr>
        <p:blipFill>
          <a:blip r:embed="rId6"/>
          <a:stretch>
            <a:fillRect/>
          </a:stretch>
        </p:blipFill>
        <p:spPr bwMode="auto">
          <a:xfrm>
            <a:off x="307230" y="1107339"/>
            <a:ext cx="2462330" cy="1751869"/>
          </a:xfrm>
          <a:prstGeom prst="rect">
            <a:avLst/>
          </a:prstGeom>
          <a:noFill/>
          <a:ln w="9525">
            <a:noFill/>
            <a:miter lim="800000"/>
            <a:headEnd/>
            <a:tailEnd/>
          </a:ln>
        </p:spPr>
      </p:pic>
      <p:pic>
        <p:nvPicPr>
          <p:cNvPr id="19" name="Picture 3">
            <a:extLst>
              <a:ext uri="{FF2B5EF4-FFF2-40B4-BE49-F238E27FC236}">
                <a16:creationId xmlns:a16="http://schemas.microsoft.com/office/drawing/2014/main" id="{5F9FA8C3-515E-4211-A30D-ACC711AB44C0}"/>
              </a:ext>
            </a:extLst>
          </p:cNvPr>
          <p:cNvPicPr>
            <a:picLocks noChangeAspect="1" noChangeArrowheads="1"/>
          </p:cNvPicPr>
          <p:nvPr/>
        </p:nvPicPr>
        <p:blipFill rotWithShape="1">
          <a:blip r:embed="rId7"/>
          <a:srcRect t="6327" b="3234"/>
          <a:stretch/>
        </p:blipFill>
        <p:spPr>
          <a:xfrm>
            <a:off x="4781279" y="1126135"/>
            <a:ext cx="2462330" cy="1751870"/>
          </a:xfrm>
          <a:prstGeom prst="rect">
            <a:avLst/>
          </a:prstGeom>
        </p:spPr>
      </p:pic>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38" imgH="338" progId="TCLayout.ActiveDocument.1">
                  <p:embed/>
                </p:oleObj>
              </mc:Choice>
              <mc:Fallback>
                <p:oleObj name="think-cell Slide" r:id="rId8" imgW="338" imgH="338" progId="TCLayout.ActiveDocument.1">
                  <p:embed/>
                  <p:pic>
                    <p:nvPicPr>
                      <p:cNvPr id="8" name="Object 7"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VM Series</a:t>
            </a:r>
          </a:p>
        </p:txBody>
      </p:sp>
      <p:sp>
        <p:nvSpPr>
          <p:cNvPr id="3" name="Text Placeholder 2"/>
          <p:cNvSpPr>
            <a:spLocks noGrp="1"/>
          </p:cNvSpPr>
          <p:nvPr>
            <p:ph type="body" sz="quarter" idx="12"/>
          </p:nvPr>
        </p:nvSpPr>
        <p:spPr/>
        <p:txBody>
          <a:bodyPr/>
          <a:lstStyle/>
          <a:p>
            <a:r>
              <a:rPr lang="en-US" dirty="0"/>
              <a:t>We connect and protect</a:t>
            </a:r>
          </a:p>
        </p:txBody>
      </p:sp>
      <p:sp>
        <p:nvSpPr>
          <p:cNvPr id="12" name="Rektangel 26">
            <a:extLst>
              <a:ext uri="{FF2B5EF4-FFF2-40B4-BE49-F238E27FC236}">
                <a16:creationId xmlns:a16="http://schemas.microsoft.com/office/drawing/2014/main" id="{B6F464B0-370A-48E4-B3AD-CEB2C06A36FD}"/>
              </a:ext>
            </a:extLst>
          </p:cNvPr>
          <p:cNvSpPr/>
          <p:nvPr/>
        </p:nvSpPr>
        <p:spPr>
          <a:xfrm>
            <a:off x="307229" y="5535168"/>
            <a:ext cx="2462331" cy="27432"/>
          </a:xfrm>
          <a:prstGeom prst="rect">
            <a:avLst/>
          </a:prstGeom>
          <a:solidFill>
            <a:srgbClr val="C4262E"/>
          </a:solidFill>
          <a:ln>
            <a:noFill/>
          </a:ln>
        </p:spPr>
        <p:txBody>
          <a:bodyPr wrap="square" lIns="144368" tIns="180460" bIns="108276" rtlCol="0" anchor="t" anchorCtr="0">
            <a:noAutofit/>
          </a:bodyPr>
          <a:lstStyle/>
          <a:p>
            <a:pPr defTabSz="916777" fontAlgn="base">
              <a:spcBef>
                <a:spcPct val="0"/>
              </a:spcBef>
            </a:pPr>
            <a:endParaRPr lang="en-US" sz="1203" b="1" dirty="0">
              <a:solidFill>
                <a:srgbClr val="FFFFFF"/>
              </a:solidFill>
              <a:latin typeface="Arial" charset="0"/>
              <a:cs typeface="Arial" charset="0"/>
            </a:endParaRPr>
          </a:p>
        </p:txBody>
      </p:sp>
      <p:sp>
        <p:nvSpPr>
          <p:cNvPr id="13" name="Rektangel 26">
            <a:extLst>
              <a:ext uri="{FF2B5EF4-FFF2-40B4-BE49-F238E27FC236}">
                <a16:creationId xmlns:a16="http://schemas.microsoft.com/office/drawing/2014/main" id="{102C0D52-AEC8-403F-B870-E487989BA4C6}"/>
              </a:ext>
            </a:extLst>
          </p:cNvPr>
          <p:cNvSpPr/>
          <p:nvPr/>
        </p:nvSpPr>
        <p:spPr>
          <a:xfrm>
            <a:off x="307230" y="2850573"/>
            <a:ext cx="2462331" cy="27432"/>
          </a:xfrm>
          <a:prstGeom prst="rect">
            <a:avLst/>
          </a:prstGeom>
          <a:solidFill>
            <a:srgbClr val="C4262E"/>
          </a:solidFill>
          <a:ln>
            <a:noFill/>
          </a:ln>
        </p:spPr>
        <p:txBody>
          <a:bodyPr wrap="square" lIns="144368" tIns="180460" bIns="108276" rtlCol="0" anchor="t" anchorCtr="0">
            <a:noAutofit/>
          </a:bodyPr>
          <a:lstStyle/>
          <a:p>
            <a:pPr defTabSz="916777" fontAlgn="base">
              <a:spcBef>
                <a:spcPct val="0"/>
              </a:spcBef>
            </a:pPr>
            <a:endParaRPr lang="en-US" sz="1203" b="1" dirty="0">
              <a:solidFill>
                <a:srgbClr val="FFFFFF"/>
              </a:solidFill>
              <a:latin typeface="Arial" charset="0"/>
              <a:cs typeface="Arial" charset="0"/>
            </a:endParaRPr>
          </a:p>
        </p:txBody>
      </p:sp>
      <p:sp>
        <p:nvSpPr>
          <p:cNvPr id="14" name="Rektangel 26">
            <a:extLst>
              <a:ext uri="{FF2B5EF4-FFF2-40B4-BE49-F238E27FC236}">
                <a16:creationId xmlns:a16="http://schemas.microsoft.com/office/drawing/2014/main" id="{729E4382-BD2F-40B9-8B12-17B05D4BB4D9}"/>
              </a:ext>
            </a:extLst>
          </p:cNvPr>
          <p:cNvSpPr/>
          <p:nvPr/>
        </p:nvSpPr>
        <p:spPr>
          <a:xfrm>
            <a:off x="4781279" y="2868168"/>
            <a:ext cx="2462331" cy="27432"/>
          </a:xfrm>
          <a:prstGeom prst="rect">
            <a:avLst/>
          </a:prstGeom>
          <a:solidFill>
            <a:srgbClr val="C4262E"/>
          </a:solidFill>
          <a:ln>
            <a:noFill/>
          </a:ln>
        </p:spPr>
        <p:txBody>
          <a:bodyPr wrap="square" lIns="144368" tIns="180460" bIns="108276" rtlCol="0" anchor="t" anchorCtr="0">
            <a:noAutofit/>
          </a:bodyPr>
          <a:lstStyle/>
          <a:p>
            <a:pPr defTabSz="916777" fontAlgn="base">
              <a:spcBef>
                <a:spcPct val="0"/>
              </a:spcBef>
            </a:pPr>
            <a:endParaRPr lang="en-US" sz="1203" b="1" dirty="0">
              <a:solidFill>
                <a:srgbClr val="FFFFFF"/>
              </a:solidFill>
              <a:latin typeface="Arial" charset="0"/>
              <a:cs typeface="Arial" charset="0"/>
            </a:endParaRPr>
          </a:p>
        </p:txBody>
      </p:sp>
      <p:sp>
        <p:nvSpPr>
          <p:cNvPr id="16" name="Rektangel 26">
            <a:extLst>
              <a:ext uri="{FF2B5EF4-FFF2-40B4-BE49-F238E27FC236}">
                <a16:creationId xmlns:a16="http://schemas.microsoft.com/office/drawing/2014/main" id="{B4B8703A-2BAE-4801-BC64-EF073B768990}"/>
              </a:ext>
            </a:extLst>
          </p:cNvPr>
          <p:cNvSpPr/>
          <p:nvPr/>
        </p:nvSpPr>
        <p:spPr>
          <a:xfrm>
            <a:off x="9298584" y="2859208"/>
            <a:ext cx="2462331" cy="27432"/>
          </a:xfrm>
          <a:prstGeom prst="rect">
            <a:avLst/>
          </a:prstGeom>
          <a:solidFill>
            <a:srgbClr val="C4262E"/>
          </a:solidFill>
          <a:ln>
            <a:noFill/>
          </a:ln>
        </p:spPr>
        <p:txBody>
          <a:bodyPr wrap="square" lIns="144368" tIns="180460" bIns="108276" rtlCol="0" anchor="t" anchorCtr="0">
            <a:noAutofit/>
          </a:bodyPr>
          <a:lstStyle/>
          <a:p>
            <a:pPr defTabSz="916777" fontAlgn="base">
              <a:spcBef>
                <a:spcPct val="0"/>
              </a:spcBef>
            </a:pPr>
            <a:endParaRPr lang="en-US" sz="1203" b="1" dirty="0">
              <a:solidFill>
                <a:srgbClr val="FFFFFF"/>
              </a:solidFill>
              <a:latin typeface="Arial" charset="0"/>
              <a:cs typeface="Arial" charset="0"/>
            </a:endParaRPr>
          </a:p>
        </p:txBody>
      </p:sp>
      <p:sp>
        <p:nvSpPr>
          <p:cNvPr id="17" name="Rektangel 26">
            <a:extLst>
              <a:ext uri="{FF2B5EF4-FFF2-40B4-BE49-F238E27FC236}">
                <a16:creationId xmlns:a16="http://schemas.microsoft.com/office/drawing/2014/main" id="{6B31AFBC-3ED8-4E9A-B7E8-93919C86FB65}"/>
              </a:ext>
            </a:extLst>
          </p:cNvPr>
          <p:cNvSpPr/>
          <p:nvPr/>
        </p:nvSpPr>
        <p:spPr>
          <a:xfrm>
            <a:off x="4781278" y="5526208"/>
            <a:ext cx="2462331" cy="27432"/>
          </a:xfrm>
          <a:prstGeom prst="rect">
            <a:avLst/>
          </a:prstGeom>
          <a:solidFill>
            <a:srgbClr val="C4262E"/>
          </a:solidFill>
          <a:ln>
            <a:noFill/>
          </a:ln>
        </p:spPr>
        <p:txBody>
          <a:bodyPr wrap="square" lIns="144368" tIns="180460" bIns="108276" rtlCol="0" anchor="t" anchorCtr="0">
            <a:noAutofit/>
          </a:bodyPr>
          <a:lstStyle/>
          <a:p>
            <a:pPr defTabSz="916777" fontAlgn="base">
              <a:spcBef>
                <a:spcPct val="0"/>
              </a:spcBef>
            </a:pPr>
            <a:endParaRPr lang="en-US" sz="1203" b="1" dirty="0">
              <a:solidFill>
                <a:srgbClr val="FFFFFF"/>
              </a:solidFill>
              <a:latin typeface="Arial" charset="0"/>
              <a:cs typeface="Arial" charset="0"/>
            </a:endParaRPr>
          </a:p>
        </p:txBody>
      </p:sp>
      <p:pic>
        <p:nvPicPr>
          <p:cNvPr id="22" name="Picture 8">
            <a:extLst>
              <a:ext uri="{FF2B5EF4-FFF2-40B4-BE49-F238E27FC236}">
                <a16:creationId xmlns:a16="http://schemas.microsoft.com/office/drawing/2014/main" id="{85834B7D-1680-4865-ABEF-E99DC1FD52E2}"/>
              </a:ext>
            </a:extLst>
          </p:cNvPr>
          <p:cNvPicPr>
            <a:picLocks noChangeAspect="1" noChangeArrowheads="1"/>
          </p:cNvPicPr>
          <p:nvPr/>
        </p:nvPicPr>
        <p:blipFill rotWithShape="1">
          <a:blip r:embed="rId10"/>
          <a:srcRect b="7079"/>
          <a:stretch/>
        </p:blipFill>
        <p:spPr bwMode="auto">
          <a:xfrm>
            <a:off x="4800600" y="3765140"/>
            <a:ext cx="2616974" cy="1721260"/>
          </a:xfrm>
          <a:prstGeom prst="rect">
            <a:avLst/>
          </a:prstGeom>
          <a:noFill/>
          <a:ln w="9525">
            <a:noFill/>
            <a:miter lim="800000"/>
            <a:headEnd/>
            <a:tailEnd/>
          </a:ln>
        </p:spPr>
      </p:pic>
    </p:spTree>
    <p:extLst>
      <p:ext uri="{BB962C8B-B14F-4D97-AF65-F5344CB8AC3E}">
        <p14:creationId xmlns:p14="http://schemas.microsoft.com/office/powerpoint/2010/main" val="17958661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VM and Pushbutton</a:t>
            </a:r>
          </a:p>
        </p:txBody>
      </p:sp>
      <p:sp>
        <p:nvSpPr>
          <p:cNvPr id="3" name="Text Placeholder 2"/>
          <p:cNvSpPr>
            <a:spLocks noGrp="1"/>
          </p:cNvSpPr>
          <p:nvPr>
            <p:ph type="body" sz="quarter" idx="12"/>
          </p:nvPr>
        </p:nvSpPr>
        <p:spPr/>
        <p:txBody>
          <a:bodyPr/>
          <a:lstStyle/>
          <a:p>
            <a:r>
              <a:rPr lang="en-US" dirty="0"/>
              <a:t>We connect and protect</a:t>
            </a:r>
          </a:p>
        </p:txBody>
      </p:sp>
      <p:sp>
        <p:nvSpPr>
          <p:cNvPr id="12" name="Rectangle 11">
            <a:extLst>
              <a:ext uri="{FF2B5EF4-FFF2-40B4-BE49-F238E27FC236}">
                <a16:creationId xmlns:a16="http://schemas.microsoft.com/office/drawing/2014/main" id="{6D75CA5D-152D-48DA-9BB0-F95605AE99D3}"/>
              </a:ext>
            </a:extLst>
          </p:cNvPr>
          <p:cNvSpPr/>
          <p:nvPr/>
        </p:nvSpPr>
        <p:spPr>
          <a:xfrm>
            <a:off x="269239" y="1143001"/>
            <a:ext cx="5674361" cy="2438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13 Standard sizes available</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Corrosion &amp; impact resistant Valox (357U) polycarbonate and polyester mix = stronger and more impact resistant</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Flush mount covers: opaque or clear options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Memory retaining, seamless polyurethane tongue &amp; groove gasket for tight seal</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Series available with 30mm and 22mm pushbutton holes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1 to 6 holes available</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Custom modified configurations also available</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IP66 and NEMA 4X Rated</a:t>
            </a:r>
          </a:p>
        </p:txBody>
      </p:sp>
      <p:pic>
        <p:nvPicPr>
          <p:cNvPr id="11" name="Picture 10">
            <a:extLst>
              <a:ext uri="{FF2B5EF4-FFF2-40B4-BE49-F238E27FC236}">
                <a16:creationId xmlns:a16="http://schemas.microsoft.com/office/drawing/2014/main" id="{CD843B31-8FDD-4ECC-AE1C-3FC3D0214E79}"/>
              </a:ext>
            </a:extLst>
          </p:cNvPr>
          <p:cNvPicPr>
            <a:picLocks noChangeAspect="1" noChangeArrowheads="1"/>
          </p:cNvPicPr>
          <p:nvPr/>
        </p:nvPicPr>
        <p:blipFill>
          <a:blip r:embed="rId6"/>
          <a:stretch>
            <a:fillRect/>
          </a:stretch>
        </p:blipFill>
        <p:spPr>
          <a:xfrm>
            <a:off x="8229600" y="1143057"/>
            <a:ext cx="2667673" cy="2098598"/>
          </a:xfrm>
          <a:prstGeom prst="rect">
            <a:avLst/>
          </a:prstGeom>
        </p:spPr>
      </p:pic>
      <p:pic>
        <p:nvPicPr>
          <p:cNvPr id="13" name="Picture 5">
            <a:extLst>
              <a:ext uri="{FF2B5EF4-FFF2-40B4-BE49-F238E27FC236}">
                <a16:creationId xmlns:a16="http://schemas.microsoft.com/office/drawing/2014/main" id="{39905455-64AB-4704-99BA-536BEFAF8538}"/>
              </a:ext>
            </a:extLst>
          </p:cNvPr>
          <p:cNvPicPr>
            <a:picLocks noChangeAspect="1" noChangeArrowheads="1"/>
          </p:cNvPicPr>
          <p:nvPr/>
        </p:nvPicPr>
        <p:blipFill>
          <a:blip r:embed="rId7"/>
          <a:stretch>
            <a:fillRect/>
          </a:stretch>
        </p:blipFill>
        <p:spPr bwMode="auto">
          <a:xfrm>
            <a:off x="8229600" y="3241655"/>
            <a:ext cx="2677199" cy="2270866"/>
          </a:xfrm>
          <a:prstGeom prst="rect">
            <a:avLst/>
          </a:prstGeom>
          <a:noFill/>
          <a:ln w="9525">
            <a:noFill/>
            <a:miter lim="800000"/>
            <a:headEnd/>
            <a:tailEnd/>
          </a:ln>
        </p:spPr>
      </p:pic>
    </p:spTree>
    <p:extLst>
      <p:ext uri="{BB962C8B-B14F-4D97-AF65-F5344CB8AC3E}">
        <p14:creationId xmlns:p14="http://schemas.microsoft.com/office/powerpoint/2010/main" val="528594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VM and Pushbutton Series</a:t>
            </a:r>
          </a:p>
        </p:txBody>
      </p:sp>
      <p:sp>
        <p:nvSpPr>
          <p:cNvPr id="3" name="Text Placeholder 2"/>
          <p:cNvSpPr>
            <a:spLocks noGrp="1"/>
          </p:cNvSpPr>
          <p:nvPr>
            <p:ph type="body" sz="quarter" idx="12"/>
          </p:nvPr>
        </p:nvSpPr>
        <p:spPr/>
        <p:txBody>
          <a:bodyPr/>
          <a:lstStyle/>
          <a:p>
            <a:r>
              <a:rPr lang="en-US" dirty="0"/>
              <a:t>We connect and protect</a:t>
            </a:r>
          </a:p>
        </p:txBody>
      </p:sp>
      <p:sp>
        <p:nvSpPr>
          <p:cNvPr id="12" name="Rectangle 11">
            <a:extLst>
              <a:ext uri="{FF2B5EF4-FFF2-40B4-BE49-F238E27FC236}">
                <a16:creationId xmlns:a16="http://schemas.microsoft.com/office/drawing/2014/main" id="{6D75CA5D-152D-48DA-9BB0-F95605AE99D3}"/>
              </a:ext>
            </a:extLst>
          </p:cNvPr>
          <p:cNvSpPr/>
          <p:nvPr/>
        </p:nvSpPr>
        <p:spPr>
          <a:xfrm>
            <a:off x="269239" y="1143001"/>
            <a:ext cx="5674361" cy="2438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Ideal for the instrumentation industry</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Ideal for Electronic industry</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Various cover depths available</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Can be modified to specifications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UV Stabilized</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KEY POINT : Made in Texas, USA</a:t>
            </a:r>
          </a:p>
        </p:txBody>
      </p:sp>
      <p:pic>
        <p:nvPicPr>
          <p:cNvPr id="14" name="Picture 13">
            <a:extLst>
              <a:ext uri="{FF2B5EF4-FFF2-40B4-BE49-F238E27FC236}">
                <a16:creationId xmlns:a16="http://schemas.microsoft.com/office/drawing/2014/main" id="{1FA9150B-D0BF-450C-A420-DC9756525E03}"/>
              </a:ext>
            </a:extLst>
          </p:cNvPr>
          <p:cNvPicPr>
            <a:picLocks noChangeAspect="1"/>
          </p:cNvPicPr>
          <p:nvPr/>
        </p:nvPicPr>
        <p:blipFill>
          <a:blip r:embed="rId6"/>
          <a:stretch>
            <a:fillRect/>
          </a:stretch>
        </p:blipFill>
        <p:spPr>
          <a:xfrm>
            <a:off x="4596154" y="1373922"/>
            <a:ext cx="7252946" cy="3735466"/>
          </a:xfrm>
          <a:prstGeom prst="rect">
            <a:avLst/>
          </a:prstGeom>
        </p:spPr>
      </p:pic>
    </p:spTree>
    <p:extLst>
      <p:ext uri="{BB962C8B-B14F-4D97-AF65-F5344CB8AC3E}">
        <p14:creationId xmlns:p14="http://schemas.microsoft.com/office/powerpoint/2010/main" val="184053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VM Series Data Sheet / e-FILE</a:t>
            </a:r>
          </a:p>
        </p:txBody>
      </p:sp>
      <p:sp>
        <p:nvSpPr>
          <p:cNvPr id="3" name="Text Placeholder 2"/>
          <p:cNvSpPr>
            <a:spLocks noGrp="1"/>
          </p:cNvSpPr>
          <p:nvPr>
            <p:ph type="body" sz="quarter" idx="12"/>
          </p:nvPr>
        </p:nvSpPr>
        <p:spPr/>
        <p:txBody>
          <a:bodyPr/>
          <a:lstStyle/>
          <a:p>
            <a:r>
              <a:rPr lang="en-US" dirty="0"/>
              <a:t>We connect and protect</a:t>
            </a:r>
          </a:p>
        </p:txBody>
      </p:sp>
      <p:cxnSp>
        <p:nvCxnSpPr>
          <p:cNvPr id="33" name="Straight Connector 32">
            <a:extLst>
              <a:ext uri="{FF2B5EF4-FFF2-40B4-BE49-F238E27FC236}">
                <a16:creationId xmlns:a16="http://schemas.microsoft.com/office/drawing/2014/main" id="{5E44DA52-A091-4191-9F87-F0906BBCB3AC}"/>
              </a:ext>
            </a:extLst>
          </p:cNvPr>
          <p:cNvCxnSpPr>
            <a:cxnSpLocks/>
          </p:cNvCxnSpPr>
          <p:nvPr/>
        </p:nvCxnSpPr>
        <p:spPr>
          <a:xfrm>
            <a:off x="6096000" y="1089509"/>
            <a:ext cx="0" cy="4678981"/>
          </a:xfrm>
          <a:prstGeom prst="line">
            <a:avLst/>
          </a:prstGeom>
          <a:ln>
            <a:solidFill>
              <a:schemeClr val="accent5">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245D73F-B511-4B4E-A9E0-2CB7226E3DAC}"/>
              </a:ext>
            </a:extLst>
          </p:cNvPr>
          <p:cNvPicPr>
            <a:picLocks noChangeAspect="1"/>
          </p:cNvPicPr>
          <p:nvPr/>
        </p:nvPicPr>
        <p:blipFill>
          <a:blip r:embed="rId6"/>
          <a:srcRect/>
          <a:stretch/>
        </p:blipFill>
        <p:spPr>
          <a:xfrm>
            <a:off x="1174344" y="1009936"/>
            <a:ext cx="3442511" cy="4838123"/>
          </a:xfrm>
          <a:prstGeom prst="rect">
            <a:avLst/>
          </a:prstGeom>
        </p:spPr>
      </p:pic>
      <p:pic>
        <p:nvPicPr>
          <p:cNvPr id="7" name="Picture 6">
            <a:extLst>
              <a:ext uri="{FF2B5EF4-FFF2-40B4-BE49-F238E27FC236}">
                <a16:creationId xmlns:a16="http://schemas.microsoft.com/office/drawing/2014/main" id="{F79F4F3F-2E5E-4660-B430-099933858585}"/>
              </a:ext>
            </a:extLst>
          </p:cNvPr>
          <p:cNvPicPr>
            <a:picLocks noChangeAspect="1"/>
          </p:cNvPicPr>
          <p:nvPr/>
        </p:nvPicPr>
        <p:blipFill>
          <a:blip r:embed="rId7"/>
          <a:srcRect/>
          <a:stretch/>
        </p:blipFill>
        <p:spPr>
          <a:xfrm>
            <a:off x="7661750" y="997880"/>
            <a:ext cx="3358574" cy="4776639"/>
          </a:xfrm>
          <a:prstGeom prst="rect">
            <a:avLst/>
          </a:prstGeom>
        </p:spPr>
      </p:pic>
    </p:spTree>
    <p:extLst>
      <p:ext uri="{BB962C8B-B14F-4D97-AF65-F5344CB8AC3E}">
        <p14:creationId xmlns:p14="http://schemas.microsoft.com/office/powerpoint/2010/main" val="1945663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General Accessories (for all enclosures)</a:t>
            </a:r>
          </a:p>
        </p:txBody>
      </p:sp>
      <p:sp>
        <p:nvSpPr>
          <p:cNvPr id="3" name="Text Placeholder 2"/>
          <p:cNvSpPr>
            <a:spLocks noGrp="1"/>
          </p:cNvSpPr>
          <p:nvPr>
            <p:ph type="body" sz="quarter" idx="12"/>
          </p:nvPr>
        </p:nvSpPr>
        <p:spPr/>
        <p:txBody>
          <a:bodyPr/>
          <a:lstStyle/>
          <a:p>
            <a:r>
              <a:rPr lang="en-US" dirty="0"/>
              <a:t>We connect and protect</a:t>
            </a:r>
          </a:p>
        </p:txBody>
      </p:sp>
      <p:sp>
        <p:nvSpPr>
          <p:cNvPr id="12" name="Rectangle 11">
            <a:extLst>
              <a:ext uri="{FF2B5EF4-FFF2-40B4-BE49-F238E27FC236}">
                <a16:creationId xmlns:a16="http://schemas.microsoft.com/office/drawing/2014/main" id="{6D75CA5D-152D-48DA-9BB0-F95605AE99D3}"/>
              </a:ext>
            </a:extLst>
          </p:cNvPr>
          <p:cNvSpPr/>
          <p:nvPr/>
        </p:nvSpPr>
        <p:spPr>
          <a:xfrm>
            <a:off x="269239" y="1143001"/>
            <a:ext cx="5674361" cy="2438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Back Plates: Painted Steel, Aluminum and Non-metallic</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Latches: twist and pad lockable</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Handles (key lock &amp; padlock)</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Front Panels hinged and stationery (dead front)</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Din Rail</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Grounding </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Instrument Windows</a:t>
            </a:r>
          </a:p>
        </p:txBody>
      </p:sp>
      <p:sp>
        <p:nvSpPr>
          <p:cNvPr id="11" name="Rectangle 10">
            <a:extLst>
              <a:ext uri="{FF2B5EF4-FFF2-40B4-BE49-F238E27FC236}">
                <a16:creationId xmlns:a16="http://schemas.microsoft.com/office/drawing/2014/main" id="{2461915C-6250-465B-818F-CAC6A7EA53A0}"/>
              </a:ext>
            </a:extLst>
          </p:cNvPr>
          <p:cNvSpPr/>
          <p:nvPr/>
        </p:nvSpPr>
        <p:spPr>
          <a:xfrm>
            <a:off x="5943600" y="1143001"/>
            <a:ext cx="5674361" cy="2438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Threaded Inserts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Egress Glands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Venting options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Terminal Lugs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Stand Offs for VJ and APO</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Terminal Strips</a:t>
            </a:r>
          </a:p>
        </p:txBody>
      </p:sp>
    </p:spTree>
    <p:extLst>
      <p:ext uri="{BB962C8B-B14F-4D97-AF65-F5344CB8AC3E}">
        <p14:creationId xmlns:p14="http://schemas.microsoft.com/office/powerpoint/2010/main" val="21584392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indoor, sitting, counter, table&#10;&#10;Description automatically generated">
            <a:extLst>
              <a:ext uri="{FF2B5EF4-FFF2-40B4-BE49-F238E27FC236}">
                <a16:creationId xmlns:a16="http://schemas.microsoft.com/office/drawing/2014/main" id="{B69CFDB3-5B10-4516-855C-F8300EFDBA7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r="17887"/>
          <a:stretch/>
        </p:blipFill>
        <p:spPr>
          <a:xfrm rot="5400000">
            <a:off x="7578471" y="1355011"/>
            <a:ext cx="4477721" cy="4089862"/>
          </a:xfrm>
          <a:prstGeom prst="rect">
            <a:avLst/>
          </a:prstGeom>
        </p:spPr>
      </p:pic>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38" imgH="338" progId="TCLayout.ActiveDocument.1">
                  <p:embed/>
                </p:oleObj>
              </mc:Choice>
              <mc:Fallback>
                <p:oleObj name="think-cell Slide" r:id="rId6" imgW="338" imgH="338" progId="TCLayout.ActiveDocument.1">
                  <p:embed/>
                  <p:pic>
                    <p:nvPicPr>
                      <p:cNvPr id="8" name="Object 7"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Value Added Services</a:t>
            </a:r>
          </a:p>
        </p:txBody>
      </p:sp>
      <p:sp>
        <p:nvSpPr>
          <p:cNvPr id="3" name="Text Placeholder 2"/>
          <p:cNvSpPr>
            <a:spLocks noGrp="1"/>
          </p:cNvSpPr>
          <p:nvPr>
            <p:ph type="body" sz="quarter" idx="12"/>
          </p:nvPr>
        </p:nvSpPr>
        <p:spPr/>
        <p:txBody>
          <a:bodyPr/>
          <a:lstStyle/>
          <a:p>
            <a:r>
              <a:rPr lang="en-US" dirty="0"/>
              <a:t>We connect and protect</a:t>
            </a:r>
          </a:p>
        </p:txBody>
      </p:sp>
      <p:sp>
        <p:nvSpPr>
          <p:cNvPr id="13" name="Rectangle 12">
            <a:extLst>
              <a:ext uri="{FF2B5EF4-FFF2-40B4-BE49-F238E27FC236}">
                <a16:creationId xmlns:a16="http://schemas.microsoft.com/office/drawing/2014/main" id="{D2423F47-32F7-42B3-AB03-198F5BCF6FE4}"/>
              </a:ext>
            </a:extLst>
          </p:cNvPr>
          <p:cNvSpPr/>
          <p:nvPr/>
        </p:nvSpPr>
        <p:spPr>
          <a:xfrm>
            <a:off x="269239" y="1747136"/>
            <a:ext cx="5979161" cy="1355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Holes, custom windows, and special cut outs on enclosures, panels, and dead front panels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Variety of latches and door lock options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Digital Imprinting (logos, instructions, QR codes, etc.)</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Custom Colors (paint or molding pigment)</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Recognized UL508A Listed Shop &amp; Services available</a:t>
            </a:r>
          </a:p>
        </p:txBody>
      </p:sp>
      <p:sp>
        <p:nvSpPr>
          <p:cNvPr id="14" name="Rectangle 34">
            <a:extLst>
              <a:ext uri="{FF2B5EF4-FFF2-40B4-BE49-F238E27FC236}">
                <a16:creationId xmlns:a16="http://schemas.microsoft.com/office/drawing/2014/main" id="{11E3049E-C184-41F9-BE10-D472837C8589}"/>
              </a:ext>
            </a:extLst>
          </p:cNvPr>
          <p:cNvSpPr/>
          <p:nvPr/>
        </p:nvSpPr>
        <p:spPr>
          <a:xfrm>
            <a:off x="269238" y="1161078"/>
            <a:ext cx="5826762" cy="586058"/>
          </a:xfrm>
          <a:prstGeom prst="rect">
            <a:avLst/>
          </a:prstGeom>
        </p:spPr>
        <p:txBody>
          <a:bodyPr wrap="square">
            <a:spAutoFit/>
          </a:bodyPr>
          <a:lstStyle/>
          <a:p>
            <a:pPr defTabSz="916777" fontAlgn="base">
              <a:spcBef>
                <a:spcPct val="0"/>
              </a:spcBef>
              <a:spcAft>
                <a:spcPct val="0"/>
              </a:spcAft>
            </a:pPr>
            <a:r>
              <a:rPr lang="en-US" sz="1604" dirty="0">
                <a:solidFill>
                  <a:srgbClr val="3F3F3F"/>
                </a:solidFill>
                <a:latin typeface="Arial" charset="0"/>
                <a:cs typeface="Arial" charset="0"/>
              </a:rPr>
              <a:t>nVent HOFFMAN will customize an enclosure to the customer’s unique specifications, including:</a:t>
            </a:r>
          </a:p>
        </p:txBody>
      </p:sp>
    </p:spTree>
    <p:extLst>
      <p:ext uri="{BB962C8B-B14F-4D97-AF65-F5344CB8AC3E}">
        <p14:creationId xmlns:p14="http://schemas.microsoft.com/office/powerpoint/2010/main" val="4083271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Fiberglass Reinforced Polyester Characteristics</a:t>
            </a:r>
          </a:p>
        </p:txBody>
      </p:sp>
      <p:sp>
        <p:nvSpPr>
          <p:cNvPr id="3" name="Text Placeholder 2"/>
          <p:cNvSpPr>
            <a:spLocks noGrp="1"/>
          </p:cNvSpPr>
          <p:nvPr>
            <p:ph type="body" sz="quarter" idx="12"/>
          </p:nvPr>
        </p:nvSpPr>
        <p:spPr/>
        <p:txBody>
          <a:bodyPr/>
          <a:lstStyle/>
          <a:p>
            <a:r>
              <a:rPr lang="en-US" dirty="0"/>
              <a:t>We connect and protect</a:t>
            </a:r>
          </a:p>
        </p:txBody>
      </p:sp>
      <p:sp>
        <p:nvSpPr>
          <p:cNvPr id="51" name="Rectangle 50">
            <a:extLst>
              <a:ext uri="{FF2B5EF4-FFF2-40B4-BE49-F238E27FC236}">
                <a16:creationId xmlns:a16="http://schemas.microsoft.com/office/drawing/2014/main" id="{25E352BB-80C0-4198-AF82-CA323A7BB752}"/>
              </a:ext>
            </a:extLst>
          </p:cNvPr>
          <p:cNvSpPr/>
          <p:nvPr/>
        </p:nvSpPr>
        <p:spPr>
          <a:xfrm>
            <a:off x="269239" y="1120629"/>
            <a:ext cx="3921761" cy="1600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6493" indent="-286493" defTabSz="916777" fontAlgn="base">
              <a:spcBef>
                <a:spcPts val="602"/>
              </a:spcBef>
              <a:spcAft>
                <a:spcPct val="0"/>
              </a:spcAft>
              <a:buClr>
                <a:srgbClr val="C4262E"/>
              </a:buClr>
              <a:buFont typeface="Wingdings" panose="05000000000000000000" pitchFamily="2" charset="2"/>
              <a:buChar char="§"/>
              <a:defRPr/>
            </a:pPr>
            <a:r>
              <a:rPr lang="en-US" sz="1600" dirty="0">
                <a:solidFill>
                  <a:srgbClr val="3F3F3F"/>
                </a:solidFill>
                <a:latin typeface="Arial" charset="0"/>
                <a:cs typeface="Arial" charset="0"/>
              </a:rPr>
              <a:t>Toughness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600" dirty="0">
                <a:solidFill>
                  <a:srgbClr val="3F3F3F"/>
                </a:solidFill>
                <a:latin typeface="Arial" charset="0"/>
                <a:cs typeface="Arial" charset="0"/>
              </a:rPr>
              <a:t>Non-Conductivity</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600" dirty="0">
                <a:solidFill>
                  <a:srgbClr val="3F3F3F"/>
                </a:solidFill>
                <a:latin typeface="Arial" charset="0"/>
                <a:cs typeface="Arial" charset="0"/>
              </a:rPr>
              <a:t>Corrosion Resistance</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600" dirty="0">
                <a:solidFill>
                  <a:srgbClr val="3F3F3F"/>
                </a:solidFill>
                <a:latin typeface="Arial" charset="0"/>
                <a:cs typeface="Arial" charset="0"/>
              </a:rPr>
              <a:t>Light Weight</a:t>
            </a:r>
          </a:p>
        </p:txBody>
      </p:sp>
      <p:pic>
        <p:nvPicPr>
          <p:cNvPr id="12" name="Picture 11">
            <a:extLst>
              <a:ext uri="{FF2B5EF4-FFF2-40B4-BE49-F238E27FC236}">
                <a16:creationId xmlns:a16="http://schemas.microsoft.com/office/drawing/2014/main" id="{469D2DFF-281B-40F3-B612-3BBD81B9DC36}"/>
              </a:ext>
            </a:extLst>
          </p:cNvPr>
          <p:cNvPicPr>
            <a:picLocks noChangeAspect="1"/>
          </p:cNvPicPr>
          <p:nvPr/>
        </p:nvPicPr>
        <p:blipFill>
          <a:blip r:embed="rId6">
            <a:extLst>
              <a:ext uri="{BEBA8EAE-BF5A-486C-A8C5-ECC9F3942E4B}">
                <a14:imgProps xmlns:a14="http://schemas.microsoft.com/office/drawing/2010/main">
                  <a14:imgLayer r:embed="rId7">
                    <a14:imgEffect>
                      <a14:saturation sat="33000"/>
                    </a14:imgEffect>
                  </a14:imgLayer>
                </a14:imgProps>
              </a:ext>
            </a:extLst>
          </a:blip>
          <a:stretch>
            <a:fillRect/>
          </a:stretch>
        </p:blipFill>
        <p:spPr>
          <a:xfrm>
            <a:off x="6351769" y="1120629"/>
            <a:ext cx="5535431" cy="3886200"/>
          </a:xfrm>
          <a:prstGeom prst="rect">
            <a:avLst/>
          </a:prstGeom>
        </p:spPr>
      </p:pic>
    </p:spTree>
    <p:extLst>
      <p:ext uri="{BB962C8B-B14F-4D97-AF65-F5344CB8AC3E}">
        <p14:creationId xmlns:p14="http://schemas.microsoft.com/office/powerpoint/2010/main" val="7663819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Enclosure Modifications</a:t>
            </a:r>
          </a:p>
        </p:txBody>
      </p:sp>
      <p:sp>
        <p:nvSpPr>
          <p:cNvPr id="3" name="Text Placeholder 2"/>
          <p:cNvSpPr>
            <a:spLocks noGrp="1"/>
          </p:cNvSpPr>
          <p:nvPr>
            <p:ph type="body" sz="quarter" idx="12"/>
          </p:nvPr>
        </p:nvSpPr>
        <p:spPr/>
        <p:txBody>
          <a:bodyPr/>
          <a:lstStyle/>
          <a:p>
            <a:r>
              <a:rPr lang="en-US" dirty="0"/>
              <a:t>We connect and protect</a:t>
            </a:r>
          </a:p>
        </p:txBody>
      </p:sp>
      <p:sp>
        <p:nvSpPr>
          <p:cNvPr id="12" name="Rectangle 11">
            <a:extLst>
              <a:ext uri="{FF2B5EF4-FFF2-40B4-BE49-F238E27FC236}">
                <a16:creationId xmlns:a16="http://schemas.microsoft.com/office/drawing/2014/main" id="{6D75CA5D-152D-48DA-9BB0-F95605AE99D3}"/>
              </a:ext>
            </a:extLst>
          </p:cNvPr>
          <p:cNvSpPr/>
          <p:nvPr/>
        </p:nvSpPr>
        <p:spPr>
          <a:xfrm>
            <a:off x="269239" y="1143001"/>
            <a:ext cx="5674361" cy="2438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Countersinking</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Counterboring</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Holes </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Cut-outs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Venting</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Windows standard and custom</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Digital Imprint</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Custom Colors (paint or mold pigment)</a:t>
            </a:r>
          </a:p>
        </p:txBody>
      </p:sp>
      <p:pic>
        <p:nvPicPr>
          <p:cNvPr id="14" name="Picture 13">
            <a:extLst>
              <a:ext uri="{FF2B5EF4-FFF2-40B4-BE49-F238E27FC236}">
                <a16:creationId xmlns:a16="http://schemas.microsoft.com/office/drawing/2014/main" id="{A35ABFDA-22E1-494C-9304-9045CBA1A5B0}"/>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Lst>
          </a:blip>
          <a:srcRect b="921"/>
          <a:stretch/>
        </p:blipFill>
        <p:spPr>
          <a:xfrm>
            <a:off x="8229600" y="1143001"/>
            <a:ext cx="2495550" cy="4419599"/>
          </a:xfrm>
          <a:prstGeom prst="rect">
            <a:avLst/>
          </a:prstGeom>
        </p:spPr>
      </p:pic>
    </p:spTree>
    <p:extLst>
      <p:ext uri="{BB962C8B-B14F-4D97-AF65-F5344CB8AC3E}">
        <p14:creationId xmlns:p14="http://schemas.microsoft.com/office/powerpoint/2010/main" val="6217605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Countersunk Holes</a:t>
            </a:r>
          </a:p>
        </p:txBody>
      </p:sp>
      <p:sp>
        <p:nvSpPr>
          <p:cNvPr id="3" name="Text Placeholder 2"/>
          <p:cNvSpPr>
            <a:spLocks noGrp="1"/>
          </p:cNvSpPr>
          <p:nvPr>
            <p:ph type="body" sz="quarter" idx="12"/>
          </p:nvPr>
        </p:nvSpPr>
        <p:spPr/>
        <p:txBody>
          <a:bodyPr/>
          <a:lstStyle/>
          <a:p>
            <a:r>
              <a:rPr lang="en-US" dirty="0"/>
              <a:t>We connect and protect</a:t>
            </a:r>
          </a:p>
        </p:txBody>
      </p:sp>
      <p:sp>
        <p:nvSpPr>
          <p:cNvPr id="12" name="Rectangle 11">
            <a:extLst>
              <a:ext uri="{FF2B5EF4-FFF2-40B4-BE49-F238E27FC236}">
                <a16:creationId xmlns:a16="http://schemas.microsoft.com/office/drawing/2014/main" id="{6D75CA5D-152D-48DA-9BB0-F95605AE99D3}"/>
              </a:ext>
            </a:extLst>
          </p:cNvPr>
          <p:cNvSpPr/>
          <p:nvPr/>
        </p:nvSpPr>
        <p:spPr>
          <a:xfrm>
            <a:off x="269240" y="1143001"/>
            <a:ext cx="4912360" cy="16499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Allows a flat head screw               to be flush to the surface of the cover</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Creates a hole with angled sides, instead of standard straight sides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Can be done on cover or on base of enclosures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Holes are available in any size</a:t>
            </a:r>
          </a:p>
        </p:txBody>
      </p:sp>
      <p:pic>
        <p:nvPicPr>
          <p:cNvPr id="11" name="Picture 5" descr="MCj02960620000[1]">
            <a:extLst>
              <a:ext uri="{FF2B5EF4-FFF2-40B4-BE49-F238E27FC236}">
                <a16:creationId xmlns:a16="http://schemas.microsoft.com/office/drawing/2014/main" id="{812CB778-43D8-4220-AB15-B814791864B1}"/>
              </a:ext>
            </a:extLst>
          </p:cNvPr>
          <p:cNvPicPr>
            <a:picLocks noChangeAspect="1" noChangeArrowheads="1"/>
          </p:cNvPicPr>
          <p:nvPr/>
        </p:nvPicPr>
        <p:blipFill>
          <a:blip r:embed="rId6"/>
          <a:srcRect/>
          <a:stretch>
            <a:fillRect/>
          </a:stretch>
        </p:blipFill>
        <p:spPr bwMode="auto">
          <a:xfrm rot="19358759">
            <a:off x="2672925" y="1087095"/>
            <a:ext cx="515252" cy="444882"/>
          </a:xfrm>
          <a:prstGeom prst="rect">
            <a:avLst/>
          </a:prstGeom>
          <a:noFill/>
          <a:ln w="9525">
            <a:noFill/>
            <a:miter lim="800000"/>
            <a:headEnd/>
            <a:tailEnd/>
          </a:ln>
        </p:spPr>
      </p:pic>
      <p:grpSp>
        <p:nvGrpSpPr>
          <p:cNvPr id="26" name="Group 6">
            <a:extLst>
              <a:ext uri="{FF2B5EF4-FFF2-40B4-BE49-F238E27FC236}">
                <a16:creationId xmlns:a16="http://schemas.microsoft.com/office/drawing/2014/main" id="{7ED3723D-8CF8-4EE1-B0B4-3E5E5227968C}"/>
              </a:ext>
            </a:extLst>
          </p:cNvPr>
          <p:cNvGrpSpPr>
            <a:grpSpLocks/>
          </p:cNvGrpSpPr>
          <p:nvPr/>
        </p:nvGrpSpPr>
        <p:grpSpPr bwMode="auto">
          <a:xfrm>
            <a:off x="6063797" y="1146048"/>
            <a:ext cx="5672996" cy="3121152"/>
            <a:chOff x="1582" y="2222"/>
            <a:chExt cx="1865" cy="898"/>
          </a:xfrm>
        </p:grpSpPr>
        <p:sp>
          <p:nvSpPr>
            <p:cNvPr id="27" name="Line 7">
              <a:extLst>
                <a:ext uri="{FF2B5EF4-FFF2-40B4-BE49-F238E27FC236}">
                  <a16:creationId xmlns:a16="http://schemas.microsoft.com/office/drawing/2014/main" id="{DB6806EC-9E99-413A-B738-79F2EDEBF2A5}"/>
                </a:ext>
              </a:extLst>
            </p:cNvPr>
            <p:cNvSpPr>
              <a:spLocks noChangeShapeType="1"/>
            </p:cNvSpPr>
            <p:nvPr/>
          </p:nvSpPr>
          <p:spPr bwMode="auto">
            <a:xfrm>
              <a:off x="2344" y="2400"/>
              <a:ext cx="0" cy="288"/>
            </a:xfrm>
            <a:prstGeom prst="line">
              <a:avLst/>
            </a:prstGeom>
            <a:noFill/>
            <a:ln w="28575">
              <a:solidFill>
                <a:srgbClr val="003399"/>
              </a:solidFill>
              <a:prstDash val="dash"/>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panose="020B0502020104020203"/>
              </a:endParaRPr>
            </a:p>
          </p:txBody>
        </p:sp>
        <p:sp>
          <p:nvSpPr>
            <p:cNvPr id="28" name="Line 8">
              <a:extLst>
                <a:ext uri="{FF2B5EF4-FFF2-40B4-BE49-F238E27FC236}">
                  <a16:creationId xmlns:a16="http://schemas.microsoft.com/office/drawing/2014/main" id="{332B034D-B7DF-45F2-B42E-248878D937FE}"/>
                </a:ext>
              </a:extLst>
            </p:cNvPr>
            <p:cNvSpPr>
              <a:spLocks noChangeShapeType="1"/>
            </p:cNvSpPr>
            <p:nvPr/>
          </p:nvSpPr>
          <p:spPr bwMode="auto">
            <a:xfrm>
              <a:off x="2536" y="2400"/>
              <a:ext cx="0" cy="288"/>
            </a:xfrm>
            <a:prstGeom prst="line">
              <a:avLst/>
            </a:prstGeom>
            <a:noFill/>
            <a:ln w="28575">
              <a:solidFill>
                <a:srgbClr val="003399"/>
              </a:solidFill>
              <a:prstDash val="dash"/>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panose="020B0502020104020203"/>
              </a:endParaRPr>
            </a:p>
          </p:txBody>
        </p:sp>
        <p:sp>
          <p:nvSpPr>
            <p:cNvPr id="29" name="Line 9">
              <a:extLst>
                <a:ext uri="{FF2B5EF4-FFF2-40B4-BE49-F238E27FC236}">
                  <a16:creationId xmlns:a16="http://schemas.microsoft.com/office/drawing/2014/main" id="{761C91A6-E19C-423B-9FFF-A5854FA7C07F}"/>
                </a:ext>
              </a:extLst>
            </p:cNvPr>
            <p:cNvSpPr>
              <a:spLocks noChangeShapeType="1"/>
            </p:cNvSpPr>
            <p:nvPr/>
          </p:nvSpPr>
          <p:spPr bwMode="auto">
            <a:xfrm flipV="1">
              <a:off x="2536" y="2400"/>
              <a:ext cx="240" cy="288"/>
            </a:xfrm>
            <a:prstGeom prst="line">
              <a:avLst/>
            </a:prstGeom>
            <a:noFill/>
            <a:ln w="38100">
              <a:solidFill>
                <a:srgbClr val="FF33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panose="020B0502020104020203"/>
              </a:endParaRPr>
            </a:p>
          </p:txBody>
        </p:sp>
        <p:sp>
          <p:nvSpPr>
            <p:cNvPr id="30" name="Line 10">
              <a:extLst>
                <a:ext uri="{FF2B5EF4-FFF2-40B4-BE49-F238E27FC236}">
                  <a16:creationId xmlns:a16="http://schemas.microsoft.com/office/drawing/2014/main" id="{6C482037-506F-458D-B0A5-DBF174D4254C}"/>
                </a:ext>
              </a:extLst>
            </p:cNvPr>
            <p:cNvSpPr>
              <a:spLocks noChangeShapeType="1"/>
            </p:cNvSpPr>
            <p:nvPr/>
          </p:nvSpPr>
          <p:spPr bwMode="auto">
            <a:xfrm>
              <a:off x="1582" y="2400"/>
              <a:ext cx="528" cy="0"/>
            </a:xfrm>
            <a:prstGeom prst="line">
              <a:avLst/>
            </a:prstGeom>
            <a:noFill/>
            <a:ln w="9525">
              <a:solidFill>
                <a:sysClr val="windowText" lastClr="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Gill Sans MT" panose="020B0502020104020203"/>
              </a:endParaRPr>
            </a:p>
          </p:txBody>
        </p:sp>
        <p:sp>
          <p:nvSpPr>
            <p:cNvPr id="31" name="Line 11">
              <a:extLst>
                <a:ext uri="{FF2B5EF4-FFF2-40B4-BE49-F238E27FC236}">
                  <a16:creationId xmlns:a16="http://schemas.microsoft.com/office/drawing/2014/main" id="{FB87C9B7-B695-4477-88E0-E0622AC07C45}"/>
                </a:ext>
              </a:extLst>
            </p:cNvPr>
            <p:cNvSpPr>
              <a:spLocks noChangeShapeType="1"/>
            </p:cNvSpPr>
            <p:nvPr/>
          </p:nvSpPr>
          <p:spPr bwMode="auto">
            <a:xfrm>
              <a:off x="2775" y="2400"/>
              <a:ext cx="672" cy="0"/>
            </a:xfrm>
            <a:prstGeom prst="line">
              <a:avLst/>
            </a:prstGeom>
            <a:noFill/>
            <a:ln w="9525">
              <a:solidFill>
                <a:sysClr val="windowText" lastClr="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panose="020B0502020104020203"/>
              </a:endParaRPr>
            </a:p>
          </p:txBody>
        </p:sp>
        <p:sp>
          <p:nvSpPr>
            <p:cNvPr id="32" name="Line 12">
              <a:extLst>
                <a:ext uri="{FF2B5EF4-FFF2-40B4-BE49-F238E27FC236}">
                  <a16:creationId xmlns:a16="http://schemas.microsoft.com/office/drawing/2014/main" id="{7F8FB6D2-4E57-4724-98F4-C1A9B4AB85C5}"/>
                </a:ext>
              </a:extLst>
            </p:cNvPr>
            <p:cNvSpPr>
              <a:spLocks noChangeShapeType="1"/>
            </p:cNvSpPr>
            <p:nvPr/>
          </p:nvSpPr>
          <p:spPr bwMode="auto">
            <a:xfrm>
              <a:off x="3447" y="2400"/>
              <a:ext cx="0" cy="720"/>
            </a:xfrm>
            <a:prstGeom prst="line">
              <a:avLst/>
            </a:prstGeom>
            <a:noFill/>
            <a:ln w="9525">
              <a:solidFill>
                <a:sysClr val="windowText" lastClr="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panose="020B0502020104020203"/>
              </a:endParaRPr>
            </a:p>
          </p:txBody>
        </p:sp>
        <p:sp>
          <p:nvSpPr>
            <p:cNvPr id="33" name="Line 13">
              <a:extLst>
                <a:ext uri="{FF2B5EF4-FFF2-40B4-BE49-F238E27FC236}">
                  <a16:creationId xmlns:a16="http://schemas.microsoft.com/office/drawing/2014/main" id="{2CA7C4D2-2E2B-438D-A4CD-4CE910611280}"/>
                </a:ext>
              </a:extLst>
            </p:cNvPr>
            <p:cNvSpPr>
              <a:spLocks noChangeShapeType="1"/>
            </p:cNvSpPr>
            <p:nvPr/>
          </p:nvSpPr>
          <p:spPr bwMode="auto">
            <a:xfrm>
              <a:off x="1582" y="2400"/>
              <a:ext cx="0" cy="720"/>
            </a:xfrm>
            <a:prstGeom prst="line">
              <a:avLst/>
            </a:prstGeom>
            <a:noFill/>
            <a:ln w="9525">
              <a:solidFill>
                <a:sysClr val="windowText" lastClr="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Gill Sans MT" panose="020B0502020104020203"/>
              </a:endParaRPr>
            </a:p>
          </p:txBody>
        </p:sp>
        <p:sp>
          <p:nvSpPr>
            <p:cNvPr id="34" name="Line 14">
              <a:extLst>
                <a:ext uri="{FF2B5EF4-FFF2-40B4-BE49-F238E27FC236}">
                  <a16:creationId xmlns:a16="http://schemas.microsoft.com/office/drawing/2014/main" id="{80E35B98-DD11-4161-8253-4BABDA0652B7}"/>
                </a:ext>
              </a:extLst>
            </p:cNvPr>
            <p:cNvSpPr>
              <a:spLocks noChangeShapeType="1"/>
            </p:cNvSpPr>
            <p:nvPr/>
          </p:nvSpPr>
          <p:spPr bwMode="auto">
            <a:xfrm flipH="1" flipV="1">
              <a:off x="2104" y="2400"/>
              <a:ext cx="240" cy="288"/>
            </a:xfrm>
            <a:prstGeom prst="line">
              <a:avLst/>
            </a:prstGeom>
            <a:noFill/>
            <a:ln w="38100">
              <a:solidFill>
                <a:srgbClr val="FF33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panose="020B0502020104020203"/>
              </a:endParaRPr>
            </a:p>
          </p:txBody>
        </p:sp>
        <p:sp>
          <p:nvSpPr>
            <p:cNvPr id="35" name="Text Box 15">
              <a:extLst>
                <a:ext uri="{FF2B5EF4-FFF2-40B4-BE49-F238E27FC236}">
                  <a16:creationId xmlns:a16="http://schemas.microsoft.com/office/drawing/2014/main" id="{B00C79E4-CA57-4BCA-8003-C77DACF9B9FA}"/>
                </a:ext>
              </a:extLst>
            </p:cNvPr>
            <p:cNvSpPr txBox="1">
              <a:spLocks noChangeArrowheads="1"/>
            </p:cNvSpPr>
            <p:nvPr/>
          </p:nvSpPr>
          <p:spPr bwMode="auto">
            <a:xfrm>
              <a:off x="2150" y="2676"/>
              <a:ext cx="489" cy="97"/>
            </a:xfrm>
            <a:prstGeom prst="rect">
              <a:avLst/>
            </a:prstGeom>
            <a:noFill/>
            <a:ln>
              <a:noFill/>
            </a:ln>
            <a:effec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3D3D3D"/>
                  </a:solidFill>
                  <a:effectLst/>
                  <a:uLnTx/>
                  <a:uFillTx/>
                  <a:latin typeface="+mj-lt"/>
                </a:rPr>
                <a:t>  Normal hole</a:t>
              </a:r>
            </a:p>
          </p:txBody>
        </p:sp>
        <p:sp>
          <p:nvSpPr>
            <p:cNvPr id="36" name="Text Box 16">
              <a:extLst>
                <a:ext uri="{FF2B5EF4-FFF2-40B4-BE49-F238E27FC236}">
                  <a16:creationId xmlns:a16="http://schemas.microsoft.com/office/drawing/2014/main" id="{15FAE46E-7AB1-4DC7-B807-EB55BEB3DE87}"/>
                </a:ext>
              </a:extLst>
            </p:cNvPr>
            <p:cNvSpPr txBox="1">
              <a:spLocks noChangeArrowheads="1"/>
            </p:cNvSpPr>
            <p:nvPr/>
          </p:nvSpPr>
          <p:spPr bwMode="auto">
            <a:xfrm>
              <a:off x="2017" y="2222"/>
              <a:ext cx="728" cy="97"/>
            </a:xfrm>
            <a:prstGeom prst="rect">
              <a:avLst/>
            </a:prstGeom>
            <a:noFill/>
            <a:ln>
              <a:noFill/>
            </a:ln>
            <a:effec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3300"/>
                  </a:solidFill>
                  <a:effectLst/>
                  <a:uLnTx/>
                  <a:uFillTx/>
                  <a:latin typeface="+mj-lt"/>
                </a:rPr>
                <a:t>     Countersunk hole</a:t>
              </a:r>
            </a:p>
          </p:txBody>
        </p:sp>
        <p:sp>
          <p:nvSpPr>
            <p:cNvPr id="37" name="Text Box 17">
              <a:extLst>
                <a:ext uri="{FF2B5EF4-FFF2-40B4-BE49-F238E27FC236}">
                  <a16:creationId xmlns:a16="http://schemas.microsoft.com/office/drawing/2014/main" id="{DC12CED0-A20A-43ED-8A19-5E4D2AA9CCA5}"/>
                </a:ext>
              </a:extLst>
            </p:cNvPr>
            <p:cNvSpPr txBox="1">
              <a:spLocks noChangeArrowheads="1"/>
            </p:cNvSpPr>
            <p:nvPr/>
          </p:nvSpPr>
          <p:spPr bwMode="auto">
            <a:xfrm>
              <a:off x="1615" y="3023"/>
              <a:ext cx="353" cy="97"/>
            </a:xfrm>
            <a:prstGeom prst="rect">
              <a:avLst/>
            </a:prstGeom>
            <a:noFill/>
            <a:ln w="9525">
              <a:solidFill>
                <a:sysClr val="windowText" lastClr="000000"/>
              </a:solidFill>
              <a:prstDash val="sysDot"/>
              <a:miter lim="800000"/>
              <a:headEnd/>
              <a:tailEnd/>
            </a:ln>
            <a:effec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prstClr val="black"/>
                  </a:solidFill>
                  <a:effectLst/>
                  <a:uLnTx/>
                  <a:uFillTx/>
                  <a:latin typeface="+mj-lt"/>
                </a:rPr>
                <a:t>Side view</a:t>
              </a:r>
            </a:p>
          </p:txBody>
        </p:sp>
      </p:grpSp>
    </p:spTree>
    <p:extLst>
      <p:ext uri="{BB962C8B-B14F-4D97-AF65-F5344CB8AC3E}">
        <p14:creationId xmlns:p14="http://schemas.microsoft.com/office/powerpoint/2010/main" val="324632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Counterbored Holes</a:t>
            </a:r>
          </a:p>
        </p:txBody>
      </p:sp>
      <p:sp>
        <p:nvSpPr>
          <p:cNvPr id="3" name="Text Placeholder 2"/>
          <p:cNvSpPr>
            <a:spLocks noGrp="1"/>
          </p:cNvSpPr>
          <p:nvPr>
            <p:ph type="body" sz="quarter" idx="12"/>
          </p:nvPr>
        </p:nvSpPr>
        <p:spPr/>
        <p:txBody>
          <a:bodyPr/>
          <a:lstStyle/>
          <a:p>
            <a:r>
              <a:rPr lang="en-US" dirty="0"/>
              <a:t>We connect and protect</a:t>
            </a:r>
          </a:p>
        </p:txBody>
      </p:sp>
      <p:sp>
        <p:nvSpPr>
          <p:cNvPr id="12" name="Rectangle 11">
            <a:extLst>
              <a:ext uri="{FF2B5EF4-FFF2-40B4-BE49-F238E27FC236}">
                <a16:creationId xmlns:a16="http://schemas.microsoft.com/office/drawing/2014/main" id="{6D75CA5D-152D-48DA-9BB0-F95605AE99D3}"/>
              </a:ext>
            </a:extLst>
          </p:cNvPr>
          <p:cNvSpPr/>
          <p:nvPr/>
        </p:nvSpPr>
        <p:spPr>
          <a:xfrm>
            <a:off x="269240" y="1143001"/>
            <a:ext cx="4912360" cy="16499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Allows a pan-head screw            to be flush to the surface of the cover</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Creates a hole with straight, widened sides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Can be done on cover or on base on the inside or outside</a:t>
            </a:r>
          </a:p>
        </p:txBody>
      </p:sp>
      <p:pic>
        <p:nvPicPr>
          <p:cNvPr id="21" name="Picture 23" descr="MCIN00250_0000[1]">
            <a:extLst>
              <a:ext uri="{FF2B5EF4-FFF2-40B4-BE49-F238E27FC236}">
                <a16:creationId xmlns:a16="http://schemas.microsoft.com/office/drawing/2014/main" id="{FB3FC2A3-E4BE-4FC6-ABA3-A7EAA6C266FE}"/>
              </a:ext>
            </a:extLst>
          </p:cNvPr>
          <p:cNvPicPr>
            <a:picLocks noChangeAspect="1" noChangeArrowheads="1"/>
          </p:cNvPicPr>
          <p:nvPr/>
        </p:nvPicPr>
        <p:blipFill>
          <a:blip r:embed="rId6"/>
          <a:srcRect/>
          <a:stretch>
            <a:fillRect/>
          </a:stretch>
        </p:blipFill>
        <p:spPr bwMode="auto">
          <a:xfrm>
            <a:off x="2667000" y="1106058"/>
            <a:ext cx="473142" cy="417942"/>
          </a:xfrm>
          <a:prstGeom prst="rect">
            <a:avLst/>
          </a:prstGeom>
          <a:noFill/>
          <a:ln w="9525">
            <a:noFill/>
            <a:miter lim="800000"/>
            <a:headEnd/>
            <a:tailEnd/>
          </a:ln>
        </p:spPr>
      </p:pic>
      <p:grpSp>
        <p:nvGrpSpPr>
          <p:cNvPr id="51" name="Group 6">
            <a:extLst>
              <a:ext uri="{FF2B5EF4-FFF2-40B4-BE49-F238E27FC236}">
                <a16:creationId xmlns:a16="http://schemas.microsoft.com/office/drawing/2014/main" id="{BC41D16D-AA31-4C17-8BF2-E900D83B801C}"/>
              </a:ext>
            </a:extLst>
          </p:cNvPr>
          <p:cNvGrpSpPr>
            <a:grpSpLocks/>
          </p:cNvGrpSpPr>
          <p:nvPr/>
        </p:nvGrpSpPr>
        <p:grpSpPr bwMode="auto">
          <a:xfrm>
            <a:off x="6111944" y="1143797"/>
            <a:ext cx="5662490" cy="3374163"/>
            <a:chOff x="1655" y="2287"/>
            <a:chExt cx="1824" cy="881"/>
          </a:xfrm>
        </p:grpSpPr>
        <p:sp>
          <p:nvSpPr>
            <p:cNvPr id="52" name="Line 7">
              <a:extLst>
                <a:ext uri="{FF2B5EF4-FFF2-40B4-BE49-F238E27FC236}">
                  <a16:creationId xmlns:a16="http://schemas.microsoft.com/office/drawing/2014/main" id="{5DD3E1CC-AA1D-47B6-AA7C-6E926BEA19F1}"/>
                </a:ext>
              </a:extLst>
            </p:cNvPr>
            <p:cNvSpPr>
              <a:spLocks noChangeShapeType="1"/>
            </p:cNvSpPr>
            <p:nvPr/>
          </p:nvSpPr>
          <p:spPr bwMode="auto">
            <a:xfrm>
              <a:off x="2375" y="2448"/>
              <a:ext cx="0" cy="288"/>
            </a:xfrm>
            <a:prstGeom prst="line">
              <a:avLst/>
            </a:prstGeom>
            <a:noFill/>
            <a:ln w="28575">
              <a:solidFill>
                <a:srgbClr val="003399"/>
              </a:solidFill>
              <a:prstDash val="dash"/>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panose="020B0502020104020203"/>
              </a:endParaRPr>
            </a:p>
          </p:txBody>
        </p:sp>
        <p:sp>
          <p:nvSpPr>
            <p:cNvPr id="53" name="Line 8">
              <a:extLst>
                <a:ext uri="{FF2B5EF4-FFF2-40B4-BE49-F238E27FC236}">
                  <a16:creationId xmlns:a16="http://schemas.microsoft.com/office/drawing/2014/main" id="{E8E1AC18-6196-4FA2-8D9E-2822B563FD0D}"/>
                </a:ext>
              </a:extLst>
            </p:cNvPr>
            <p:cNvSpPr>
              <a:spLocks noChangeShapeType="1"/>
            </p:cNvSpPr>
            <p:nvPr/>
          </p:nvSpPr>
          <p:spPr bwMode="auto">
            <a:xfrm>
              <a:off x="2567" y="2448"/>
              <a:ext cx="0" cy="288"/>
            </a:xfrm>
            <a:prstGeom prst="line">
              <a:avLst/>
            </a:prstGeom>
            <a:noFill/>
            <a:ln w="28575">
              <a:solidFill>
                <a:srgbClr val="003399"/>
              </a:solidFill>
              <a:prstDash val="dash"/>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panose="020B0502020104020203"/>
              </a:endParaRPr>
            </a:p>
          </p:txBody>
        </p:sp>
        <p:sp>
          <p:nvSpPr>
            <p:cNvPr id="54" name="Line 9">
              <a:extLst>
                <a:ext uri="{FF2B5EF4-FFF2-40B4-BE49-F238E27FC236}">
                  <a16:creationId xmlns:a16="http://schemas.microsoft.com/office/drawing/2014/main" id="{2D935835-BCCD-4C18-8307-88DD53AA4D79}"/>
                </a:ext>
              </a:extLst>
            </p:cNvPr>
            <p:cNvSpPr>
              <a:spLocks noChangeShapeType="1"/>
            </p:cNvSpPr>
            <p:nvPr/>
          </p:nvSpPr>
          <p:spPr bwMode="auto">
            <a:xfrm flipV="1">
              <a:off x="2807" y="2448"/>
              <a:ext cx="0" cy="288"/>
            </a:xfrm>
            <a:prstGeom prst="line">
              <a:avLst/>
            </a:prstGeom>
            <a:noFill/>
            <a:ln w="38100">
              <a:solidFill>
                <a:srgbClr val="FF33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panose="020B0502020104020203"/>
              </a:endParaRPr>
            </a:p>
          </p:txBody>
        </p:sp>
        <p:sp>
          <p:nvSpPr>
            <p:cNvPr id="55" name="Line 10">
              <a:extLst>
                <a:ext uri="{FF2B5EF4-FFF2-40B4-BE49-F238E27FC236}">
                  <a16:creationId xmlns:a16="http://schemas.microsoft.com/office/drawing/2014/main" id="{1B836C3E-FC5D-4449-BDD5-859C2F891D96}"/>
                </a:ext>
              </a:extLst>
            </p:cNvPr>
            <p:cNvSpPr>
              <a:spLocks noChangeShapeType="1"/>
            </p:cNvSpPr>
            <p:nvPr/>
          </p:nvSpPr>
          <p:spPr bwMode="auto">
            <a:xfrm>
              <a:off x="1655" y="2448"/>
              <a:ext cx="528" cy="0"/>
            </a:xfrm>
            <a:prstGeom prst="line">
              <a:avLst/>
            </a:prstGeom>
            <a:noFill/>
            <a:ln w="9525">
              <a:solidFill>
                <a:sysClr val="windowText" lastClr="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Gill Sans MT" panose="020B0502020104020203"/>
              </a:endParaRPr>
            </a:p>
          </p:txBody>
        </p:sp>
        <p:sp>
          <p:nvSpPr>
            <p:cNvPr id="56" name="Line 11">
              <a:extLst>
                <a:ext uri="{FF2B5EF4-FFF2-40B4-BE49-F238E27FC236}">
                  <a16:creationId xmlns:a16="http://schemas.microsoft.com/office/drawing/2014/main" id="{D503DD29-1F87-47AD-B007-A4F04628B648}"/>
                </a:ext>
              </a:extLst>
            </p:cNvPr>
            <p:cNvSpPr>
              <a:spLocks noChangeShapeType="1"/>
            </p:cNvSpPr>
            <p:nvPr/>
          </p:nvSpPr>
          <p:spPr bwMode="auto">
            <a:xfrm>
              <a:off x="2807" y="2448"/>
              <a:ext cx="672" cy="0"/>
            </a:xfrm>
            <a:prstGeom prst="line">
              <a:avLst/>
            </a:prstGeom>
            <a:noFill/>
            <a:ln w="9525">
              <a:solidFill>
                <a:sysClr val="windowText" lastClr="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panose="020B0502020104020203"/>
              </a:endParaRPr>
            </a:p>
          </p:txBody>
        </p:sp>
        <p:sp>
          <p:nvSpPr>
            <p:cNvPr id="57" name="Line 12">
              <a:extLst>
                <a:ext uri="{FF2B5EF4-FFF2-40B4-BE49-F238E27FC236}">
                  <a16:creationId xmlns:a16="http://schemas.microsoft.com/office/drawing/2014/main" id="{6B057A00-4E0F-4F76-96EA-6A214DC34FA8}"/>
                </a:ext>
              </a:extLst>
            </p:cNvPr>
            <p:cNvSpPr>
              <a:spLocks noChangeShapeType="1"/>
            </p:cNvSpPr>
            <p:nvPr/>
          </p:nvSpPr>
          <p:spPr bwMode="auto">
            <a:xfrm>
              <a:off x="3479" y="2448"/>
              <a:ext cx="0" cy="720"/>
            </a:xfrm>
            <a:prstGeom prst="line">
              <a:avLst/>
            </a:prstGeom>
            <a:noFill/>
            <a:ln w="9525">
              <a:solidFill>
                <a:sysClr val="windowText" lastClr="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panose="020B0502020104020203"/>
              </a:endParaRPr>
            </a:p>
          </p:txBody>
        </p:sp>
        <p:sp>
          <p:nvSpPr>
            <p:cNvPr id="58" name="Line 13">
              <a:extLst>
                <a:ext uri="{FF2B5EF4-FFF2-40B4-BE49-F238E27FC236}">
                  <a16:creationId xmlns:a16="http://schemas.microsoft.com/office/drawing/2014/main" id="{73B7B2C2-2117-4274-97D5-1027C3988D19}"/>
                </a:ext>
              </a:extLst>
            </p:cNvPr>
            <p:cNvSpPr>
              <a:spLocks noChangeShapeType="1"/>
            </p:cNvSpPr>
            <p:nvPr/>
          </p:nvSpPr>
          <p:spPr bwMode="auto">
            <a:xfrm>
              <a:off x="1655" y="2448"/>
              <a:ext cx="0" cy="720"/>
            </a:xfrm>
            <a:prstGeom prst="line">
              <a:avLst/>
            </a:prstGeom>
            <a:noFill/>
            <a:ln w="9525">
              <a:solidFill>
                <a:sysClr val="windowText" lastClr="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panose="020B0502020104020203"/>
              </a:endParaRPr>
            </a:p>
          </p:txBody>
        </p:sp>
        <p:sp>
          <p:nvSpPr>
            <p:cNvPr id="59" name="Line 14">
              <a:extLst>
                <a:ext uri="{FF2B5EF4-FFF2-40B4-BE49-F238E27FC236}">
                  <a16:creationId xmlns:a16="http://schemas.microsoft.com/office/drawing/2014/main" id="{2393DCD1-FF05-4D35-809D-EDFFCCEDE782}"/>
                </a:ext>
              </a:extLst>
            </p:cNvPr>
            <p:cNvSpPr>
              <a:spLocks noChangeShapeType="1"/>
            </p:cNvSpPr>
            <p:nvPr/>
          </p:nvSpPr>
          <p:spPr bwMode="auto">
            <a:xfrm flipH="1" flipV="1">
              <a:off x="2183" y="2448"/>
              <a:ext cx="0" cy="288"/>
            </a:xfrm>
            <a:prstGeom prst="line">
              <a:avLst/>
            </a:prstGeom>
            <a:noFill/>
            <a:ln w="38100">
              <a:solidFill>
                <a:srgbClr val="FF33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panose="020B0502020104020203"/>
              </a:endParaRPr>
            </a:p>
          </p:txBody>
        </p:sp>
        <p:sp>
          <p:nvSpPr>
            <p:cNvPr id="60" name="Text Box 15">
              <a:extLst>
                <a:ext uri="{FF2B5EF4-FFF2-40B4-BE49-F238E27FC236}">
                  <a16:creationId xmlns:a16="http://schemas.microsoft.com/office/drawing/2014/main" id="{15B82A2D-DF5D-42A5-9926-4C915F04E298}"/>
                </a:ext>
              </a:extLst>
            </p:cNvPr>
            <p:cNvSpPr txBox="1">
              <a:spLocks noChangeArrowheads="1"/>
            </p:cNvSpPr>
            <p:nvPr/>
          </p:nvSpPr>
          <p:spPr bwMode="auto">
            <a:xfrm>
              <a:off x="2575" y="2792"/>
              <a:ext cx="761" cy="152"/>
            </a:xfrm>
            <a:prstGeom prst="rect">
              <a:avLst/>
            </a:prstGeom>
            <a:noFill/>
            <a:ln>
              <a:noFill/>
            </a:ln>
            <a:effec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3D3D3D"/>
                  </a:solidFill>
                  <a:effectLst/>
                  <a:uLnTx/>
                  <a:uFillTx/>
                  <a:latin typeface="+mj-lt"/>
                </a:rPr>
                <a:t>Normal hole</a:t>
              </a:r>
            </a:p>
          </p:txBody>
        </p:sp>
        <p:sp>
          <p:nvSpPr>
            <p:cNvPr id="61" name="Text Box 16">
              <a:extLst>
                <a:ext uri="{FF2B5EF4-FFF2-40B4-BE49-F238E27FC236}">
                  <a16:creationId xmlns:a16="http://schemas.microsoft.com/office/drawing/2014/main" id="{DE6A1C86-B099-41C5-A3D8-958E36DE6B7C}"/>
                </a:ext>
              </a:extLst>
            </p:cNvPr>
            <p:cNvSpPr txBox="1">
              <a:spLocks noChangeArrowheads="1"/>
            </p:cNvSpPr>
            <p:nvPr/>
          </p:nvSpPr>
          <p:spPr bwMode="auto">
            <a:xfrm>
              <a:off x="2159" y="2287"/>
              <a:ext cx="1126" cy="152"/>
            </a:xfrm>
            <a:prstGeom prst="rect">
              <a:avLst/>
            </a:prstGeom>
            <a:noFill/>
            <a:ln>
              <a:noFill/>
            </a:ln>
            <a:effec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3300"/>
                  </a:solidFill>
                  <a:effectLst/>
                  <a:uLnTx/>
                  <a:uFillTx/>
                  <a:latin typeface="+mj-lt"/>
                </a:rPr>
                <a:t>Counterbored hole</a:t>
              </a:r>
            </a:p>
          </p:txBody>
        </p:sp>
        <p:sp>
          <p:nvSpPr>
            <p:cNvPr id="63" name="Line 18">
              <a:extLst>
                <a:ext uri="{FF2B5EF4-FFF2-40B4-BE49-F238E27FC236}">
                  <a16:creationId xmlns:a16="http://schemas.microsoft.com/office/drawing/2014/main" id="{87DE176D-02A7-49E3-81C6-F6D6DD853937}"/>
                </a:ext>
              </a:extLst>
            </p:cNvPr>
            <p:cNvSpPr>
              <a:spLocks noChangeShapeType="1"/>
            </p:cNvSpPr>
            <p:nvPr/>
          </p:nvSpPr>
          <p:spPr bwMode="auto">
            <a:xfrm>
              <a:off x="2183" y="2736"/>
              <a:ext cx="0" cy="0"/>
            </a:xfrm>
            <a:prstGeom prst="line">
              <a:avLst/>
            </a:prstGeom>
            <a:noFill/>
            <a:ln w="9525">
              <a:solidFill>
                <a:sysClr val="windowText" lastClr="0000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panose="020B0502020104020203"/>
              </a:endParaRPr>
            </a:p>
          </p:txBody>
        </p:sp>
        <p:sp>
          <p:nvSpPr>
            <p:cNvPr id="64" name="Line 19">
              <a:extLst>
                <a:ext uri="{FF2B5EF4-FFF2-40B4-BE49-F238E27FC236}">
                  <a16:creationId xmlns:a16="http://schemas.microsoft.com/office/drawing/2014/main" id="{83C91F9C-FAC0-4775-9201-8B6D1EEB15FC}"/>
                </a:ext>
              </a:extLst>
            </p:cNvPr>
            <p:cNvSpPr>
              <a:spLocks noChangeShapeType="1"/>
            </p:cNvSpPr>
            <p:nvPr/>
          </p:nvSpPr>
          <p:spPr bwMode="auto">
            <a:xfrm>
              <a:off x="2183" y="2736"/>
              <a:ext cx="192" cy="0"/>
            </a:xfrm>
            <a:prstGeom prst="line">
              <a:avLst/>
            </a:prstGeom>
            <a:noFill/>
            <a:ln w="38100">
              <a:solidFill>
                <a:srgbClr val="FF33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Gill Sans MT" panose="020B0502020104020203"/>
              </a:endParaRPr>
            </a:p>
          </p:txBody>
        </p:sp>
        <p:sp>
          <p:nvSpPr>
            <p:cNvPr id="65" name="Line 20">
              <a:extLst>
                <a:ext uri="{FF2B5EF4-FFF2-40B4-BE49-F238E27FC236}">
                  <a16:creationId xmlns:a16="http://schemas.microsoft.com/office/drawing/2014/main" id="{1E728F29-7A20-4AE6-A3C5-CECC0D8FB23A}"/>
                </a:ext>
              </a:extLst>
            </p:cNvPr>
            <p:cNvSpPr>
              <a:spLocks noChangeShapeType="1"/>
            </p:cNvSpPr>
            <p:nvPr/>
          </p:nvSpPr>
          <p:spPr bwMode="auto">
            <a:xfrm>
              <a:off x="2567" y="2736"/>
              <a:ext cx="240" cy="0"/>
            </a:xfrm>
            <a:prstGeom prst="line">
              <a:avLst/>
            </a:prstGeom>
            <a:noFill/>
            <a:ln w="38100">
              <a:solidFill>
                <a:srgbClr val="FF3300"/>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panose="020B0502020104020203"/>
              </a:endParaRPr>
            </a:p>
          </p:txBody>
        </p:sp>
        <p:sp>
          <p:nvSpPr>
            <p:cNvPr id="66" name="Line 21">
              <a:extLst>
                <a:ext uri="{FF2B5EF4-FFF2-40B4-BE49-F238E27FC236}">
                  <a16:creationId xmlns:a16="http://schemas.microsoft.com/office/drawing/2014/main" id="{79C5BA0B-5C74-488E-AA43-BA3CB381FE81}"/>
                </a:ext>
              </a:extLst>
            </p:cNvPr>
            <p:cNvSpPr>
              <a:spLocks noChangeShapeType="1"/>
            </p:cNvSpPr>
            <p:nvPr/>
          </p:nvSpPr>
          <p:spPr bwMode="auto">
            <a:xfrm>
              <a:off x="2375" y="2736"/>
              <a:ext cx="0" cy="336"/>
            </a:xfrm>
            <a:prstGeom prst="line">
              <a:avLst/>
            </a:prstGeom>
            <a:noFill/>
            <a:ln w="28575">
              <a:solidFill>
                <a:srgbClr val="4590B8"/>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panose="020B0502020104020203"/>
              </a:endParaRPr>
            </a:p>
          </p:txBody>
        </p:sp>
        <p:sp>
          <p:nvSpPr>
            <p:cNvPr id="67" name="Line 22">
              <a:extLst>
                <a:ext uri="{FF2B5EF4-FFF2-40B4-BE49-F238E27FC236}">
                  <a16:creationId xmlns:a16="http://schemas.microsoft.com/office/drawing/2014/main" id="{CB38E543-77DB-412E-80E3-C378478E8E10}"/>
                </a:ext>
              </a:extLst>
            </p:cNvPr>
            <p:cNvSpPr>
              <a:spLocks noChangeShapeType="1"/>
            </p:cNvSpPr>
            <p:nvPr/>
          </p:nvSpPr>
          <p:spPr bwMode="auto">
            <a:xfrm>
              <a:off x="2567" y="2736"/>
              <a:ext cx="0" cy="336"/>
            </a:xfrm>
            <a:prstGeom prst="line">
              <a:avLst/>
            </a:prstGeom>
            <a:noFill/>
            <a:ln w="28575">
              <a:solidFill>
                <a:srgbClr val="4590B8"/>
              </a:solidFill>
              <a:round/>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panose="020B0502020104020203"/>
              </a:endParaRPr>
            </a:p>
          </p:txBody>
        </p:sp>
      </p:grpSp>
      <p:sp>
        <p:nvSpPr>
          <p:cNvPr id="68" name="Text Box 17">
            <a:extLst>
              <a:ext uri="{FF2B5EF4-FFF2-40B4-BE49-F238E27FC236}">
                <a16:creationId xmlns:a16="http://schemas.microsoft.com/office/drawing/2014/main" id="{187B7530-380E-4423-ABBF-918A84C9BF71}"/>
              </a:ext>
            </a:extLst>
          </p:cNvPr>
          <p:cNvSpPr txBox="1">
            <a:spLocks noChangeArrowheads="1"/>
          </p:cNvSpPr>
          <p:nvPr/>
        </p:nvSpPr>
        <p:spPr bwMode="auto">
          <a:xfrm>
            <a:off x="6241437" y="4180820"/>
            <a:ext cx="1073763" cy="337140"/>
          </a:xfrm>
          <a:prstGeom prst="rect">
            <a:avLst/>
          </a:prstGeom>
          <a:noFill/>
          <a:ln w="9525">
            <a:solidFill>
              <a:sysClr val="windowText" lastClr="000000"/>
            </a:solidFill>
            <a:prstDash val="sysDot"/>
            <a:miter lim="800000"/>
            <a:headEnd/>
            <a:tailEnd/>
          </a:ln>
          <a:effec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prstClr val="black"/>
                </a:solidFill>
                <a:effectLst/>
                <a:uLnTx/>
                <a:uFillTx/>
                <a:latin typeface="+mj-lt"/>
              </a:rPr>
              <a:t>Side view</a:t>
            </a:r>
          </a:p>
        </p:txBody>
      </p:sp>
    </p:spTree>
    <p:extLst>
      <p:ext uri="{BB962C8B-B14F-4D97-AF65-F5344CB8AC3E}">
        <p14:creationId xmlns:p14="http://schemas.microsoft.com/office/powerpoint/2010/main" val="41499308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Cutouts</a:t>
            </a:r>
          </a:p>
        </p:txBody>
      </p:sp>
      <p:sp>
        <p:nvSpPr>
          <p:cNvPr id="3" name="Text Placeholder 2"/>
          <p:cNvSpPr>
            <a:spLocks noGrp="1"/>
          </p:cNvSpPr>
          <p:nvPr>
            <p:ph type="body" sz="quarter" idx="12"/>
          </p:nvPr>
        </p:nvSpPr>
        <p:spPr/>
        <p:txBody>
          <a:bodyPr/>
          <a:lstStyle/>
          <a:p>
            <a:r>
              <a:rPr lang="en-US" dirty="0"/>
              <a:t>We connect and protect</a:t>
            </a:r>
          </a:p>
        </p:txBody>
      </p:sp>
      <p:sp>
        <p:nvSpPr>
          <p:cNvPr id="12" name="Rectangle 11">
            <a:extLst>
              <a:ext uri="{FF2B5EF4-FFF2-40B4-BE49-F238E27FC236}">
                <a16:creationId xmlns:a16="http://schemas.microsoft.com/office/drawing/2014/main" id="{6D75CA5D-152D-48DA-9BB0-F95605AE99D3}"/>
              </a:ext>
            </a:extLst>
          </p:cNvPr>
          <p:cNvSpPr/>
          <p:nvPr/>
        </p:nvSpPr>
        <p:spPr>
          <a:xfrm>
            <a:off x="269240" y="1143001"/>
            <a:ext cx="4912360" cy="16499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Cut-outs are rectangular or square in shape</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Cut-outs may have a corner radius  </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Rounded Corner / Square Corner options</a:t>
            </a:r>
          </a:p>
        </p:txBody>
      </p:sp>
      <p:sp>
        <p:nvSpPr>
          <p:cNvPr id="27" name="Text Box 6">
            <a:extLst>
              <a:ext uri="{FF2B5EF4-FFF2-40B4-BE49-F238E27FC236}">
                <a16:creationId xmlns:a16="http://schemas.microsoft.com/office/drawing/2014/main" id="{6FCE6211-E0E0-491C-A048-4ACA7096F606}"/>
              </a:ext>
            </a:extLst>
          </p:cNvPr>
          <p:cNvSpPr txBox="1">
            <a:spLocks noChangeArrowheads="1"/>
          </p:cNvSpPr>
          <p:nvPr/>
        </p:nvSpPr>
        <p:spPr bwMode="auto">
          <a:xfrm>
            <a:off x="381000" y="2590800"/>
            <a:ext cx="4116889" cy="584775"/>
          </a:xfrm>
          <a:prstGeom prst="rect">
            <a:avLst/>
          </a:prstGeom>
          <a:noFill/>
          <a:ln w="3175">
            <a:solidFill>
              <a:sysClr val="windowText" lastClr="000000"/>
            </a:solidFill>
            <a:miter lim="800000"/>
            <a:headEnd/>
            <a:tailEnd/>
          </a:ln>
          <a:effectLst/>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1" u="none" strike="noStrike" kern="0" cap="none" spc="0" normalizeH="0" baseline="0" noProof="0" dirty="0">
                <a:ln>
                  <a:noFill/>
                </a:ln>
                <a:solidFill>
                  <a:srgbClr val="C00000"/>
                </a:solidFill>
                <a:effectLst>
                  <a:outerShdw blurRad="38100" dist="38100" dir="2700000" algn="tl">
                    <a:srgbClr val="C0C0C0"/>
                  </a:outerShdw>
                </a:effectLst>
                <a:uLnTx/>
                <a:uFillTx/>
                <a:latin typeface="+mj-lt"/>
              </a:rPr>
              <a:t>Rounded Corners</a:t>
            </a:r>
            <a:r>
              <a:rPr kumimoji="0" lang="en-US" sz="1600" b="0" u="none" strike="noStrike" kern="0" cap="none" spc="0" normalizeH="0" baseline="0" noProof="0" dirty="0">
                <a:ln>
                  <a:noFill/>
                </a:ln>
                <a:solidFill>
                  <a:srgbClr val="C00000"/>
                </a:solidFill>
                <a:effectLst/>
                <a:uLnTx/>
                <a:uFillTx/>
                <a:latin typeface="+mj-lt"/>
              </a:rPr>
              <a:t> </a:t>
            </a:r>
            <a:r>
              <a:rPr kumimoji="0" lang="en-US" sz="1600" b="0" i="0" u="none" strike="noStrike" kern="0" cap="none" spc="0" normalizeH="0" baseline="0" noProof="0" dirty="0">
                <a:ln>
                  <a:noFill/>
                </a:ln>
                <a:solidFill>
                  <a:prstClr val="black"/>
                </a:solidFill>
                <a:effectLst/>
                <a:uLnTx/>
                <a:uFillTx/>
                <a:latin typeface="+mj-lt"/>
              </a:rPr>
              <a:t>are </a:t>
            </a:r>
            <a:r>
              <a:rPr kumimoji="0" lang="en-US" sz="1600" b="1" i="0" strike="noStrike" kern="0" cap="none" spc="0" normalizeH="0" baseline="0" noProof="0" dirty="0">
                <a:ln>
                  <a:noFill/>
                </a:ln>
                <a:solidFill>
                  <a:prstClr val="black"/>
                </a:solidFill>
                <a:effectLst/>
                <a:uLnTx/>
                <a:uFillTx/>
                <a:latin typeface="+mj-lt"/>
              </a:rPr>
              <a:t>nVent HOFFMAN Standard</a:t>
            </a:r>
            <a:endParaRPr kumimoji="0" lang="en-US" sz="1600" b="0" i="0" strike="noStrike" kern="0" cap="none" spc="0" normalizeH="0" baseline="0" noProof="0" dirty="0">
              <a:ln>
                <a:noFill/>
              </a:ln>
              <a:solidFill>
                <a:prstClr val="black"/>
              </a:solidFill>
              <a:effectLst/>
              <a:uLnTx/>
              <a:uFillTx/>
              <a:latin typeface="+mj-lt"/>
            </a:endParaRPr>
          </a:p>
        </p:txBody>
      </p:sp>
      <p:sp>
        <p:nvSpPr>
          <p:cNvPr id="28" name="AutoShape 7">
            <a:extLst>
              <a:ext uri="{FF2B5EF4-FFF2-40B4-BE49-F238E27FC236}">
                <a16:creationId xmlns:a16="http://schemas.microsoft.com/office/drawing/2014/main" id="{E6CAE78F-3B58-4595-8673-BB8D50BB487D}"/>
              </a:ext>
            </a:extLst>
          </p:cNvPr>
          <p:cNvSpPr>
            <a:spLocks noChangeArrowheads="1"/>
          </p:cNvSpPr>
          <p:nvPr/>
        </p:nvSpPr>
        <p:spPr bwMode="auto">
          <a:xfrm>
            <a:off x="1035291" y="3973145"/>
            <a:ext cx="2587759" cy="999662"/>
          </a:xfrm>
          <a:prstGeom prst="roundRect">
            <a:avLst>
              <a:gd name="adj" fmla="val 16667"/>
            </a:avLst>
          </a:prstGeom>
          <a:solidFill>
            <a:schemeClr val="tx1"/>
          </a:solidFill>
          <a:ln w="9525">
            <a:solidFill>
              <a:sysClr val="windowText" lastClr="000000"/>
            </a:solidFill>
            <a:round/>
            <a:headEnd/>
            <a:tailEn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Gill Sans MT" panose="020B0502020104020203"/>
            </a:endParaRPr>
          </a:p>
        </p:txBody>
      </p:sp>
      <p:sp>
        <p:nvSpPr>
          <p:cNvPr id="29" name="Text Box 8">
            <a:extLst>
              <a:ext uri="{FF2B5EF4-FFF2-40B4-BE49-F238E27FC236}">
                <a16:creationId xmlns:a16="http://schemas.microsoft.com/office/drawing/2014/main" id="{B284BBBD-64A1-4692-AC3F-F100EB6BD9D7}"/>
              </a:ext>
            </a:extLst>
          </p:cNvPr>
          <p:cNvSpPr txBox="1">
            <a:spLocks noChangeArrowheads="1"/>
          </p:cNvSpPr>
          <p:nvPr/>
        </p:nvSpPr>
        <p:spPr bwMode="auto">
          <a:xfrm>
            <a:off x="6771980" y="2624643"/>
            <a:ext cx="3639036" cy="338427"/>
          </a:xfrm>
          <a:prstGeom prst="rect">
            <a:avLst/>
          </a:prstGeom>
          <a:noFill/>
          <a:ln w="3175">
            <a:solidFill>
              <a:sysClr val="windowText" lastClr="000000"/>
            </a:solidFill>
            <a:miter lim="800000"/>
            <a:headEnd/>
            <a:tailEnd/>
          </a:ln>
          <a:effectLst/>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1" u="none" strike="noStrike" kern="0" cap="none" spc="0" normalizeH="0" baseline="0" noProof="0" dirty="0">
                <a:ln>
                  <a:noFill/>
                </a:ln>
                <a:solidFill>
                  <a:srgbClr val="C00000"/>
                </a:solidFill>
                <a:effectLst>
                  <a:outerShdw blurRad="38100" dist="38100" dir="2700000" algn="tl">
                    <a:srgbClr val="C0C0C0"/>
                  </a:outerShdw>
                </a:effectLst>
                <a:uLnTx/>
                <a:uFillTx/>
                <a:latin typeface="+mj-lt"/>
              </a:rPr>
              <a:t>Square Corners</a:t>
            </a:r>
            <a:r>
              <a:rPr kumimoji="0" lang="en-US" sz="1600" b="0" u="none" strike="noStrike" kern="0" cap="none" spc="0" normalizeH="0" baseline="0" noProof="0" dirty="0">
                <a:ln>
                  <a:noFill/>
                </a:ln>
                <a:solidFill>
                  <a:srgbClr val="C00000"/>
                </a:solidFill>
                <a:effectLst/>
                <a:uLnTx/>
                <a:uFillTx/>
                <a:latin typeface="+mj-lt"/>
              </a:rPr>
              <a:t> </a:t>
            </a:r>
            <a:r>
              <a:rPr kumimoji="0" lang="en-US" sz="1600" b="0" i="0" u="none" strike="noStrike" kern="0" cap="none" spc="0" normalizeH="0" baseline="0" noProof="0" dirty="0">
                <a:ln>
                  <a:noFill/>
                </a:ln>
                <a:solidFill>
                  <a:prstClr val="black"/>
                </a:solidFill>
                <a:effectLst/>
                <a:uLnTx/>
                <a:uFillTx/>
                <a:latin typeface="+mj-lt"/>
              </a:rPr>
              <a:t>(secondary process)</a:t>
            </a:r>
          </a:p>
        </p:txBody>
      </p:sp>
      <p:sp>
        <p:nvSpPr>
          <p:cNvPr id="30" name="Rectangle 9">
            <a:extLst>
              <a:ext uri="{FF2B5EF4-FFF2-40B4-BE49-F238E27FC236}">
                <a16:creationId xmlns:a16="http://schemas.microsoft.com/office/drawing/2014/main" id="{7F14F904-D0DA-4342-BC96-B585ACB565FE}"/>
              </a:ext>
            </a:extLst>
          </p:cNvPr>
          <p:cNvSpPr>
            <a:spLocks noChangeArrowheads="1"/>
          </p:cNvSpPr>
          <p:nvPr/>
        </p:nvSpPr>
        <p:spPr bwMode="auto">
          <a:xfrm>
            <a:off x="7269438" y="3973145"/>
            <a:ext cx="2646572" cy="999662"/>
          </a:xfrm>
          <a:prstGeom prst="rect">
            <a:avLst/>
          </a:prstGeom>
          <a:solidFill>
            <a:schemeClr val="tx1"/>
          </a:solidFill>
          <a:ln w="9525">
            <a:solidFill>
              <a:sysClr val="windowText" lastClr="000000"/>
            </a:solidFill>
            <a:miter lim="800000"/>
            <a:headEnd/>
            <a:tailEn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Gill Sans MT" panose="020B0502020104020203"/>
            </a:endParaRPr>
          </a:p>
        </p:txBody>
      </p:sp>
      <p:sp>
        <p:nvSpPr>
          <p:cNvPr id="31" name="Line 10">
            <a:extLst>
              <a:ext uri="{FF2B5EF4-FFF2-40B4-BE49-F238E27FC236}">
                <a16:creationId xmlns:a16="http://schemas.microsoft.com/office/drawing/2014/main" id="{0F99EC88-A792-4DCD-ACDA-24D74B92CCFF}"/>
              </a:ext>
            </a:extLst>
          </p:cNvPr>
          <p:cNvSpPr>
            <a:spLocks noChangeShapeType="1"/>
          </p:cNvSpPr>
          <p:nvPr/>
        </p:nvSpPr>
        <p:spPr bwMode="auto">
          <a:xfrm>
            <a:off x="2329171" y="3098441"/>
            <a:ext cx="0" cy="749746"/>
          </a:xfrm>
          <a:prstGeom prst="line">
            <a:avLst/>
          </a:prstGeom>
          <a:noFill/>
          <a:ln w="76200">
            <a:solidFill>
              <a:sysClr val="windowText" lastClr="000000"/>
            </a:solidFill>
            <a:round/>
            <a:headEnd/>
            <a:tailEnd type="triangle" w="med" len="me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panose="020B0502020104020203"/>
            </a:endParaRPr>
          </a:p>
        </p:txBody>
      </p:sp>
      <p:sp>
        <p:nvSpPr>
          <p:cNvPr id="32" name="Line 11">
            <a:extLst>
              <a:ext uri="{FF2B5EF4-FFF2-40B4-BE49-F238E27FC236}">
                <a16:creationId xmlns:a16="http://schemas.microsoft.com/office/drawing/2014/main" id="{15B60496-F8BC-4148-99DF-84D10A562A42}"/>
              </a:ext>
            </a:extLst>
          </p:cNvPr>
          <p:cNvSpPr>
            <a:spLocks noChangeShapeType="1"/>
          </p:cNvSpPr>
          <p:nvPr/>
        </p:nvSpPr>
        <p:spPr bwMode="auto">
          <a:xfrm>
            <a:off x="8563317" y="3098441"/>
            <a:ext cx="0" cy="749746"/>
          </a:xfrm>
          <a:prstGeom prst="line">
            <a:avLst/>
          </a:prstGeom>
          <a:noFill/>
          <a:ln w="76200">
            <a:solidFill>
              <a:sysClr val="windowText" lastClr="000000"/>
            </a:solidFill>
            <a:round/>
            <a:headEnd/>
            <a:tailEnd type="triangle" w="med" len="me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panose="020B0502020104020203"/>
            </a:endParaRPr>
          </a:p>
        </p:txBody>
      </p:sp>
    </p:spTree>
    <p:extLst>
      <p:ext uri="{BB962C8B-B14F-4D97-AF65-F5344CB8AC3E}">
        <p14:creationId xmlns:p14="http://schemas.microsoft.com/office/powerpoint/2010/main" val="4798794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Enclosure Ventilation</a:t>
            </a:r>
          </a:p>
        </p:txBody>
      </p:sp>
      <p:sp>
        <p:nvSpPr>
          <p:cNvPr id="3" name="Text Placeholder 2"/>
          <p:cNvSpPr>
            <a:spLocks noGrp="1"/>
          </p:cNvSpPr>
          <p:nvPr>
            <p:ph type="body" sz="quarter" idx="12"/>
          </p:nvPr>
        </p:nvSpPr>
        <p:spPr/>
        <p:txBody>
          <a:bodyPr/>
          <a:lstStyle/>
          <a:p>
            <a:r>
              <a:rPr lang="en-US" dirty="0"/>
              <a:t>We connect and protect</a:t>
            </a:r>
          </a:p>
        </p:txBody>
      </p:sp>
      <p:sp>
        <p:nvSpPr>
          <p:cNvPr id="13" name="Rectangle 12">
            <a:extLst>
              <a:ext uri="{FF2B5EF4-FFF2-40B4-BE49-F238E27FC236}">
                <a16:creationId xmlns:a16="http://schemas.microsoft.com/office/drawing/2014/main" id="{D2423F47-32F7-42B3-AB03-198F5BCF6FE4}"/>
              </a:ext>
            </a:extLst>
          </p:cNvPr>
          <p:cNvSpPr/>
          <p:nvPr/>
        </p:nvSpPr>
        <p:spPr>
          <a:xfrm>
            <a:off x="269239" y="1747136"/>
            <a:ext cx="5979161" cy="1355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MEDVRAL7035 (UL Type 3R)</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SEDV</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RDV</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Louvered Vents</a:t>
            </a:r>
          </a:p>
        </p:txBody>
      </p:sp>
      <p:sp>
        <p:nvSpPr>
          <p:cNvPr id="14" name="Rectangle 34">
            <a:extLst>
              <a:ext uri="{FF2B5EF4-FFF2-40B4-BE49-F238E27FC236}">
                <a16:creationId xmlns:a16="http://schemas.microsoft.com/office/drawing/2014/main" id="{11E3049E-C184-41F9-BE10-D472837C8589}"/>
              </a:ext>
            </a:extLst>
          </p:cNvPr>
          <p:cNvSpPr/>
          <p:nvPr/>
        </p:nvSpPr>
        <p:spPr>
          <a:xfrm>
            <a:off x="269238" y="1161078"/>
            <a:ext cx="5826762" cy="586058"/>
          </a:xfrm>
          <a:prstGeom prst="rect">
            <a:avLst/>
          </a:prstGeom>
        </p:spPr>
        <p:txBody>
          <a:bodyPr wrap="square">
            <a:spAutoFit/>
          </a:bodyPr>
          <a:lstStyle/>
          <a:p>
            <a:pPr defTabSz="916777" fontAlgn="base">
              <a:spcBef>
                <a:spcPct val="0"/>
              </a:spcBef>
              <a:spcAft>
                <a:spcPct val="0"/>
              </a:spcAft>
            </a:pPr>
            <a:r>
              <a:rPr lang="en-US" sz="1604" dirty="0">
                <a:solidFill>
                  <a:srgbClr val="3F3F3F"/>
                </a:solidFill>
                <a:latin typeface="Arial" charset="0"/>
                <a:cs typeface="Arial" charset="0"/>
              </a:rPr>
              <a:t>Ventilation of an enclosure is achieved </a:t>
            </a:r>
            <a:br>
              <a:rPr lang="en-US" sz="1604" dirty="0">
                <a:solidFill>
                  <a:srgbClr val="3F3F3F"/>
                </a:solidFill>
                <a:latin typeface="Arial" charset="0"/>
                <a:cs typeface="Arial" charset="0"/>
              </a:rPr>
            </a:br>
            <a:r>
              <a:rPr lang="en-US" sz="1604" dirty="0">
                <a:solidFill>
                  <a:srgbClr val="3F3F3F"/>
                </a:solidFill>
                <a:latin typeface="Arial" charset="0"/>
                <a:cs typeface="Arial" charset="0"/>
              </a:rPr>
              <a:t>through the use of vents and drains:</a:t>
            </a:r>
          </a:p>
        </p:txBody>
      </p:sp>
      <p:pic>
        <p:nvPicPr>
          <p:cNvPr id="11" name="Picture 9">
            <a:extLst>
              <a:ext uri="{FF2B5EF4-FFF2-40B4-BE49-F238E27FC236}">
                <a16:creationId xmlns:a16="http://schemas.microsoft.com/office/drawing/2014/main" id="{D2C5AEB2-1619-40B9-8A58-9279F60FD9CE}"/>
              </a:ext>
            </a:extLst>
          </p:cNvPr>
          <p:cNvPicPr>
            <a:picLocks noChangeAspect="1" noChangeArrowheads="1"/>
          </p:cNvPicPr>
          <p:nvPr/>
        </p:nvPicPr>
        <p:blipFill>
          <a:blip r:embed="rId6"/>
          <a:stretch>
            <a:fillRect/>
          </a:stretch>
        </p:blipFill>
        <p:spPr bwMode="auto">
          <a:xfrm>
            <a:off x="5758180" y="1360604"/>
            <a:ext cx="5435601" cy="3990509"/>
          </a:xfrm>
          <a:prstGeom prst="rect">
            <a:avLst/>
          </a:prstGeom>
          <a:noFill/>
          <a:ln w="9525">
            <a:noFill/>
            <a:miter lim="800000"/>
            <a:headEnd/>
            <a:tailEnd/>
          </a:ln>
        </p:spPr>
      </p:pic>
    </p:spTree>
    <p:extLst>
      <p:ext uri="{BB962C8B-B14F-4D97-AF65-F5344CB8AC3E}">
        <p14:creationId xmlns:p14="http://schemas.microsoft.com/office/powerpoint/2010/main" val="9628064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In-house Digital Imprint</a:t>
            </a:r>
          </a:p>
        </p:txBody>
      </p:sp>
      <p:sp>
        <p:nvSpPr>
          <p:cNvPr id="3" name="Text Placeholder 2"/>
          <p:cNvSpPr>
            <a:spLocks noGrp="1"/>
          </p:cNvSpPr>
          <p:nvPr>
            <p:ph type="body" sz="quarter" idx="12"/>
          </p:nvPr>
        </p:nvSpPr>
        <p:spPr/>
        <p:txBody>
          <a:bodyPr/>
          <a:lstStyle/>
          <a:p>
            <a:r>
              <a:rPr lang="en-US" dirty="0"/>
              <a:t>We connect and protect</a:t>
            </a:r>
          </a:p>
        </p:txBody>
      </p:sp>
      <p:sp>
        <p:nvSpPr>
          <p:cNvPr id="12" name="Rectangle 11">
            <a:extLst>
              <a:ext uri="{FF2B5EF4-FFF2-40B4-BE49-F238E27FC236}">
                <a16:creationId xmlns:a16="http://schemas.microsoft.com/office/drawing/2014/main" id="{3CED96F3-DCC2-4747-AAC9-5187A51997C0}"/>
              </a:ext>
            </a:extLst>
          </p:cNvPr>
          <p:cNvSpPr/>
          <p:nvPr/>
        </p:nvSpPr>
        <p:spPr>
          <a:xfrm>
            <a:off x="269239" y="1143000"/>
            <a:ext cx="5674361" cy="44195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Digital Imprint can be placed anywhere on the cover or panel. Logos, safety info, instructions, pictures, QR codes, and more.</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Unlimited color options (exact color matching w/full </a:t>
            </a:r>
            <a:br>
              <a:rPr lang="en-US" sz="1404" dirty="0">
                <a:solidFill>
                  <a:srgbClr val="3F3F3F"/>
                </a:solidFill>
                <a:latin typeface="Arial" charset="0"/>
                <a:cs typeface="Arial" charset="0"/>
              </a:rPr>
            </a:br>
            <a:r>
              <a:rPr lang="en-US" sz="1404" dirty="0">
                <a:solidFill>
                  <a:srgbClr val="3F3F3F"/>
                </a:solidFill>
                <a:latin typeface="Arial" charset="0"/>
                <a:cs typeface="Arial" charset="0"/>
              </a:rPr>
              <a:t>CMYK printing)</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Long lasting and UV resistant designed for indoor and </a:t>
            </a:r>
            <a:br>
              <a:rPr lang="en-US" sz="1404" dirty="0">
                <a:solidFill>
                  <a:srgbClr val="3F3F3F"/>
                </a:solidFill>
                <a:latin typeface="Arial" charset="0"/>
                <a:cs typeface="Arial" charset="0"/>
              </a:rPr>
            </a:br>
            <a:r>
              <a:rPr lang="en-US" sz="1404" dirty="0">
                <a:solidFill>
                  <a:srgbClr val="3F3F3F"/>
                </a:solidFill>
                <a:latin typeface="Arial" charset="0"/>
                <a:cs typeface="Arial" charset="0"/>
              </a:rPr>
              <a:t>outdoor environments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Saves money, time, and labor</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No minimum orders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Improved quality w/reduced lead times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Customer supplies artwork (digital file, scalable file, jpeg, png, etc. are all acceptable)</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Printing on FRP, aluminum, painted steel, stainless steel, lexan, plexiglass, and more</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KEY POINT : Printed in nVent HOFFMAN’s Houston, TX facility… easy, efficient, economical!</a:t>
            </a:r>
          </a:p>
        </p:txBody>
      </p:sp>
      <p:pic>
        <p:nvPicPr>
          <p:cNvPr id="15" name="Picture 14">
            <a:extLst>
              <a:ext uri="{FF2B5EF4-FFF2-40B4-BE49-F238E27FC236}">
                <a16:creationId xmlns:a16="http://schemas.microsoft.com/office/drawing/2014/main" id="{E939F211-54AD-4D76-B90D-E144C7A1A4DF}"/>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Lst>
          </a:blip>
          <a:stretch/>
        </p:blipFill>
        <p:spPr>
          <a:xfrm>
            <a:off x="7439891" y="1161196"/>
            <a:ext cx="3913909" cy="4249004"/>
          </a:xfrm>
          <a:prstGeom prst="rect">
            <a:avLst/>
          </a:prstGeom>
        </p:spPr>
      </p:pic>
    </p:spTree>
    <p:extLst>
      <p:ext uri="{BB962C8B-B14F-4D97-AF65-F5344CB8AC3E}">
        <p14:creationId xmlns:p14="http://schemas.microsoft.com/office/powerpoint/2010/main" val="6225375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Digital Imprint Data Sheet / e-FILE</a:t>
            </a:r>
          </a:p>
        </p:txBody>
      </p:sp>
      <p:sp>
        <p:nvSpPr>
          <p:cNvPr id="3" name="Text Placeholder 2"/>
          <p:cNvSpPr>
            <a:spLocks noGrp="1"/>
          </p:cNvSpPr>
          <p:nvPr>
            <p:ph type="body" sz="quarter" idx="12"/>
          </p:nvPr>
        </p:nvSpPr>
        <p:spPr/>
        <p:txBody>
          <a:bodyPr/>
          <a:lstStyle/>
          <a:p>
            <a:r>
              <a:rPr lang="en-US" dirty="0"/>
              <a:t>We connect and protect</a:t>
            </a:r>
          </a:p>
        </p:txBody>
      </p:sp>
      <p:sp>
        <p:nvSpPr>
          <p:cNvPr id="11" name="Rectangle 10">
            <a:extLst>
              <a:ext uri="{FF2B5EF4-FFF2-40B4-BE49-F238E27FC236}">
                <a16:creationId xmlns:a16="http://schemas.microsoft.com/office/drawing/2014/main" id="{1F111E17-A3D5-4BCC-B26F-D4A7E3E6D5C0}"/>
              </a:ext>
            </a:extLst>
          </p:cNvPr>
          <p:cNvSpPr/>
          <p:nvPr/>
        </p:nvSpPr>
        <p:spPr>
          <a:xfrm>
            <a:off x="269239" y="1555729"/>
            <a:ext cx="5293361" cy="41543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6777" fontAlgn="base">
              <a:spcBef>
                <a:spcPts val="602"/>
              </a:spcBef>
              <a:spcAft>
                <a:spcPct val="0"/>
              </a:spcAft>
              <a:buClr>
                <a:srgbClr val="C4262E"/>
              </a:buClr>
              <a:defRPr/>
            </a:pPr>
            <a:r>
              <a:rPr lang="en-US" sz="1404" b="1" dirty="0">
                <a:solidFill>
                  <a:srgbClr val="3F3F3F"/>
                </a:solidFill>
                <a:latin typeface="Arial" charset="0"/>
                <a:cs typeface="Arial" charset="0"/>
              </a:rPr>
              <a:t>Fast Turnaround</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Orders ready in days, not weeks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No minimums, print 1 or 1000</a:t>
            </a:r>
          </a:p>
          <a:p>
            <a:pPr defTabSz="916777" fontAlgn="base">
              <a:spcBef>
                <a:spcPts val="602"/>
              </a:spcBef>
              <a:spcAft>
                <a:spcPct val="0"/>
              </a:spcAft>
              <a:buClr>
                <a:srgbClr val="C4262E"/>
              </a:buClr>
              <a:defRPr/>
            </a:pPr>
            <a:r>
              <a:rPr lang="en-US" sz="1404" b="1" dirty="0">
                <a:solidFill>
                  <a:srgbClr val="3F3F3F"/>
                </a:solidFill>
                <a:latin typeface="Arial" charset="0"/>
                <a:cs typeface="Arial" charset="0"/>
              </a:rPr>
              <a:t>Unlimited Color Options</a:t>
            </a:r>
          </a:p>
          <a:p>
            <a:pPr marL="285750" indent="-285750"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Full CMYK printing</a:t>
            </a:r>
          </a:p>
          <a:p>
            <a:pPr marL="285750" indent="-285750"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Exact color matching</a:t>
            </a:r>
          </a:p>
          <a:p>
            <a:pPr marL="285750" indent="-285750"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Logos, warning labels, safety information, instructions, pictures, QR codes and much more</a:t>
            </a:r>
          </a:p>
          <a:p>
            <a:pPr defTabSz="916777" fontAlgn="base">
              <a:spcBef>
                <a:spcPts val="602"/>
              </a:spcBef>
              <a:spcAft>
                <a:spcPct val="0"/>
              </a:spcAft>
              <a:buClr>
                <a:srgbClr val="C4262E"/>
              </a:buClr>
              <a:defRPr/>
            </a:pPr>
            <a:r>
              <a:rPr lang="en-US" sz="1404" b="1" dirty="0">
                <a:solidFill>
                  <a:srgbClr val="3F3F3F"/>
                </a:solidFill>
                <a:latin typeface="Arial" charset="0"/>
                <a:cs typeface="Arial" charset="0"/>
              </a:rPr>
              <a:t>Flat Surfaces Up to 5.5” High</a:t>
            </a:r>
          </a:p>
          <a:p>
            <a:pPr marL="285750" indent="-285750"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VJ and RVJ covers, ARIA doors, Polysafe doors and side panels, APO covers and DT Covers</a:t>
            </a:r>
          </a:p>
          <a:p>
            <a:pPr marL="285750" indent="-285750"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FRP, aluminum, painted steel, stainless steel, lexan, Plexiglas and more</a:t>
            </a:r>
          </a:p>
        </p:txBody>
      </p:sp>
      <p:sp>
        <p:nvSpPr>
          <p:cNvPr id="13" name="Rectangle 34">
            <a:extLst>
              <a:ext uri="{FF2B5EF4-FFF2-40B4-BE49-F238E27FC236}">
                <a16:creationId xmlns:a16="http://schemas.microsoft.com/office/drawing/2014/main" id="{A156AF81-F785-4613-8586-F7C25B27E534}"/>
              </a:ext>
            </a:extLst>
          </p:cNvPr>
          <p:cNvSpPr/>
          <p:nvPr/>
        </p:nvSpPr>
        <p:spPr>
          <a:xfrm>
            <a:off x="269238" y="1161078"/>
            <a:ext cx="5826762" cy="586058"/>
          </a:xfrm>
          <a:prstGeom prst="rect">
            <a:avLst/>
          </a:prstGeom>
        </p:spPr>
        <p:txBody>
          <a:bodyPr wrap="square">
            <a:spAutoFit/>
          </a:bodyPr>
          <a:lstStyle/>
          <a:p>
            <a:pPr defTabSz="916777" fontAlgn="base">
              <a:spcBef>
                <a:spcPct val="0"/>
              </a:spcBef>
              <a:spcAft>
                <a:spcPct val="0"/>
              </a:spcAft>
            </a:pPr>
            <a:r>
              <a:rPr lang="en-US" sz="1604" dirty="0">
                <a:solidFill>
                  <a:srgbClr val="3F3F3F"/>
                </a:solidFill>
                <a:latin typeface="Arial" charset="0"/>
                <a:cs typeface="Arial" charset="0"/>
              </a:rPr>
              <a:t>Branding and labeling made easy with nVent HOFFMAN digital imprint.</a:t>
            </a:r>
          </a:p>
        </p:txBody>
      </p:sp>
      <p:sp>
        <p:nvSpPr>
          <p:cNvPr id="14" name="Rectangle 13">
            <a:extLst>
              <a:ext uri="{FF2B5EF4-FFF2-40B4-BE49-F238E27FC236}">
                <a16:creationId xmlns:a16="http://schemas.microsoft.com/office/drawing/2014/main" id="{6B717E20-10D5-4C0E-8867-D56128CAF4A5}"/>
              </a:ext>
            </a:extLst>
          </p:cNvPr>
          <p:cNvSpPr/>
          <p:nvPr/>
        </p:nvSpPr>
        <p:spPr>
          <a:xfrm>
            <a:off x="6078219" y="1550264"/>
            <a:ext cx="5732781" cy="41543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6777" fontAlgn="base">
              <a:spcBef>
                <a:spcPts val="602"/>
              </a:spcBef>
              <a:spcAft>
                <a:spcPct val="0"/>
              </a:spcAft>
              <a:buClr>
                <a:srgbClr val="C4262E"/>
              </a:buClr>
              <a:defRPr/>
            </a:pPr>
            <a:r>
              <a:rPr lang="en-US" sz="1404" b="1" dirty="0">
                <a:solidFill>
                  <a:srgbClr val="3F3F3F"/>
                </a:solidFill>
                <a:latin typeface="Arial" charset="0"/>
                <a:cs typeface="Arial" charset="0"/>
              </a:rPr>
              <a:t>Long-Lasting and UV Resistant</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High quality UV curable ink</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Excellent adhesion properties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Designed for use in indoor and outdoor environments</a:t>
            </a:r>
          </a:p>
          <a:p>
            <a:pPr defTabSz="916777" fontAlgn="base">
              <a:spcBef>
                <a:spcPts val="602"/>
              </a:spcBef>
              <a:spcAft>
                <a:spcPct val="0"/>
              </a:spcAft>
              <a:buClr>
                <a:srgbClr val="C4262E"/>
              </a:buClr>
              <a:defRPr/>
            </a:pPr>
            <a:r>
              <a:rPr lang="en-US" sz="1404" b="1" dirty="0">
                <a:solidFill>
                  <a:srgbClr val="3F3F3F"/>
                </a:solidFill>
                <a:latin typeface="Arial" charset="0"/>
                <a:cs typeface="Arial" charset="0"/>
              </a:rPr>
              <a:t>Save Money, Time and Labor</a:t>
            </a:r>
          </a:p>
          <a:p>
            <a:pPr marL="285750" indent="-285750"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No set up or tooling charges</a:t>
            </a:r>
          </a:p>
          <a:p>
            <a:pPr marL="285750" indent="-285750"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Eliminates the need for expensive silkscreen outsourcing</a:t>
            </a:r>
          </a:p>
          <a:p>
            <a:pPr marL="285750" indent="-285750"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Replaces expensive and difficult to install adhesive back overlays</a:t>
            </a:r>
          </a:p>
          <a:p>
            <a:pPr marL="285750" indent="-285750"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Printed in the USA in our Houston factory location</a:t>
            </a:r>
          </a:p>
        </p:txBody>
      </p:sp>
    </p:spTree>
    <p:extLst>
      <p:ext uri="{BB962C8B-B14F-4D97-AF65-F5344CB8AC3E}">
        <p14:creationId xmlns:p14="http://schemas.microsoft.com/office/powerpoint/2010/main" val="36200450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Custom Painting / UVP Data Sheet / e-FILE</a:t>
            </a:r>
          </a:p>
        </p:txBody>
      </p:sp>
      <p:sp>
        <p:nvSpPr>
          <p:cNvPr id="3" name="Text Placeholder 2"/>
          <p:cNvSpPr>
            <a:spLocks noGrp="1"/>
          </p:cNvSpPr>
          <p:nvPr>
            <p:ph type="body" sz="quarter" idx="12"/>
          </p:nvPr>
        </p:nvSpPr>
        <p:spPr/>
        <p:txBody>
          <a:bodyPr/>
          <a:lstStyle/>
          <a:p>
            <a:r>
              <a:rPr lang="en-US" dirty="0"/>
              <a:t>We connect and protect</a:t>
            </a:r>
          </a:p>
        </p:txBody>
      </p:sp>
      <p:sp>
        <p:nvSpPr>
          <p:cNvPr id="11" name="Rectangle 10">
            <a:extLst>
              <a:ext uri="{FF2B5EF4-FFF2-40B4-BE49-F238E27FC236}">
                <a16:creationId xmlns:a16="http://schemas.microsoft.com/office/drawing/2014/main" id="{1F111E17-A3D5-4BCC-B26F-D4A7E3E6D5C0}"/>
              </a:ext>
            </a:extLst>
          </p:cNvPr>
          <p:cNvSpPr/>
          <p:nvPr/>
        </p:nvSpPr>
        <p:spPr>
          <a:xfrm>
            <a:off x="269239" y="1555729"/>
            <a:ext cx="6360161" cy="44011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6777" fontAlgn="base">
              <a:spcBef>
                <a:spcPts val="602"/>
              </a:spcBef>
              <a:spcAft>
                <a:spcPct val="0"/>
              </a:spcAft>
              <a:buClr>
                <a:srgbClr val="C4262E"/>
              </a:buClr>
              <a:defRPr/>
            </a:pPr>
            <a:r>
              <a:rPr lang="en-US" sz="1404" b="1" dirty="0">
                <a:solidFill>
                  <a:srgbClr val="3F3F3F"/>
                </a:solidFill>
                <a:latin typeface="Arial" charset="0"/>
                <a:cs typeface="Arial" charset="0"/>
              </a:rPr>
              <a:t>Fast Turnaround</a:t>
            </a:r>
          </a:p>
          <a:p>
            <a:pPr marL="286493" indent="-286493" defTabSz="916777" fontAlgn="base">
              <a:spcBef>
                <a:spcPts val="500"/>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Orders ready in days, not weeks</a:t>
            </a:r>
          </a:p>
          <a:p>
            <a:pPr marL="286493" indent="-286493" defTabSz="916777" fontAlgn="base">
              <a:spcBef>
                <a:spcPts val="500"/>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Any quantity, paint 1 or 1,000 *</a:t>
            </a:r>
            <a:br>
              <a:rPr lang="en-US" sz="1404" dirty="0">
                <a:solidFill>
                  <a:srgbClr val="3F3F3F"/>
                </a:solidFill>
                <a:latin typeface="Arial" charset="0"/>
                <a:cs typeface="Arial" charset="0"/>
              </a:rPr>
            </a:br>
            <a:r>
              <a:rPr lang="en-US" sz="1050" dirty="0">
                <a:solidFill>
                  <a:srgbClr val="3F3F3F"/>
                </a:solidFill>
                <a:latin typeface="Arial" charset="0"/>
                <a:cs typeface="Arial" charset="0"/>
              </a:rPr>
              <a:t>* Short run fee applies to orders less than 25 pieces   </a:t>
            </a:r>
            <a:endParaRPr lang="en-US" sz="1404" dirty="0">
              <a:solidFill>
                <a:srgbClr val="3F3F3F"/>
              </a:solidFill>
              <a:latin typeface="Arial" charset="0"/>
              <a:cs typeface="Arial" charset="0"/>
            </a:endParaRPr>
          </a:p>
          <a:p>
            <a:pPr defTabSz="916777" fontAlgn="base">
              <a:spcBef>
                <a:spcPts val="602"/>
              </a:spcBef>
              <a:spcAft>
                <a:spcPct val="0"/>
              </a:spcAft>
              <a:buClr>
                <a:srgbClr val="C4262E"/>
              </a:buClr>
              <a:defRPr/>
            </a:pPr>
            <a:r>
              <a:rPr lang="en-US" sz="1404" b="1" dirty="0">
                <a:solidFill>
                  <a:srgbClr val="3F3F3F"/>
                </a:solidFill>
                <a:latin typeface="Arial" charset="0"/>
                <a:cs typeface="Arial" charset="0"/>
              </a:rPr>
              <a:t>Color Options   </a:t>
            </a:r>
          </a:p>
          <a:p>
            <a:pPr marL="285750" indent="-285750" defTabSz="916777" fontAlgn="base">
              <a:spcBef>
                <a:spcPts val="500"/>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All RAL Colors available (lead times may vary)</a:t>
            </a:r>
          </a:p>
          <a:p>
            <a:pPr marL="285750" indent="-285750" defTabSz="916777" fontAlgn="base">
              <a:spcBef>
                <a:spcPts val="500"/>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Grey, Clear, Safety Yellow &amp; Safety Red are Factory Stock    </a:t>
            </a:r>
          </a:p>
          <a:p>
            <a:pPr defTabSz="916777" fontAlgn="base">
              <a:spcBef>
                <a:spcPts val="602"/>
              </a:spcBef>
              <a:spcAft>
                <a:spcPct val="0"/>
              </a:spcAft>
              <a:buClr>
                <a:srgbClr val="C4262E"/>
              </a:buClr>
              <a:defRPr/>
            </a:pPr>
            <a:r>
              <a:rPr lang="en-US" sz="1404" b="1" dirty="0">
                <a:solidFill>
                  <a:srgbClr val="3F3F3F"/>
                </a:solidFill>
                <a:latin typeface="Arial" charset="0"/>
                <a:cs typeface="Arial" charset="0"/>
              </a:rPr>
              <a:t>UVP Benefits   </a:t>
            </a:r>
          </a:p>
          <a:p>
            <a:pPr marL="285750" indent="-285750" defTabSz="916777" fontAlgn="base">
              <a:spcBef>
                <a:spcPts val="500"/>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Outdoor and UV Rated for any environment</a:t>
            </a:r>
          </a:p>
          <a:p>
            <a:pPr marL="285750" indent="-285750" defTabSz="916777" fontAlgn="base">
              <a:spcBef>
                <a:spcPts val="500"/>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Adds long-lasting, like new appearance to any nVent HOFFMAN Enclosure Series</a:t>
            </a:r>
          </a:p>
          <a:p>
            <a:pPr marL="285750" indent="-285750" defTabSz="916777" fontAlgn="base">
              <a:spcBef>
                <a:spcPts val="500"/>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Prevents chalking, discoloration &amp; loss of gloss</a:t>
            </a:r>
          </a:p>
          <a:p>
            <a:pPr defTabSz="916777" fontAlgn="base">
              <a:spcBef>
                <a:spcPts val="602"/>
              </a:spcBef>
              <a:spcAft>
                <a:spcPct val="0"/>
              </a:spcAft>
              <a:buClr>
                <a:srgbClr val="C4262E"/>
              </a:buClr>
              <a:defRPr/>
            </a:pPr>
            <a:r>
              <a:rPr lang="en-US" sz="1404" b="1" dirty="0">
                <a:solidFill>
                  <a:srgbClr val="3F3F3F"/>
                </a:solidFill>
                <a:latin typeface="Arial" charset="0"/>
                <a:cs typeface="Arial" charset="0"/>
              </a:rPr>
              <a:t>Save Money, Time and Labor   </a:t>
            </a:r>
          </a:p>
          <a:p>
            <a:pPr marL="285750" indent="-285750" defTabSz="916777" fontAlgn="base">
              <a:spcBef>
                <a:spcPts val="500"/>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No set up or tooling charges</a:t>
            </a:r>
          </a:p>
          <a:p>
            <a:pPr marL="285750" indent="-285750" defTabSz="916777" fontAlgn="base">
              <a:spcBef>
                <a:spcPts val="500"/>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Eliminate costly outsourcing</a:t>
            </a:r>
          </a:p>
          <a:p>
            <a:pPr marL="285750" indent="-285750" defTabSz="916777" fontAlgn="base">
              <a:spcBef>
                <a:spcPts val="500"/>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Painted and Quality Checked at nVent HOFFMAN - USA in Houston, Texas</a:t>
            </a:r>
          </a:p>
        </p:txBody>
      </p:sp>
      <p:sp>
        <p:nvSpPr>
          <p:cNvPr id="13" name="Rectangle 34">
            <a:extLst>
              <a:ext uri="{FF2B5EF4-FFF2-40B4-BE49-F238E27FC236}">
                <a16:creationId xmlns:a16="http://schemas.microsoft.com/office/drawing/2014/main" id="{A156AF81-F785-4613-8586-F7C25B27E534}"/>
              </a:ext>
            </a:extLst>
          </p:cNvPr>
          <p:cNvSpPr/>
          <p:nvPr/>
        </p:nvSpPr>
        <p:spPr>
          <a:xfrm>
            <a:off x="269238" y="1161078"/>
            <a:ext cx="5826762" cy="586058"/>
          </a:xfrm>
          <a:prstGeom prst="rect">
            <a:avLst/>
          </a:prstGeom>
        </p:spPr>
        <p:txBody>
          <a:bodyPr wrap="square">
            <a:spAutoFit/>
          </a:bodyPr>
          <a:lstStyle/>
          <a:p>
            <a:pPr defTabSz="916777" fontAlgn="base">
              <a:spcBef>
                <a:spcPct val="0"/>
              </a:spcBef>
              <a:spcAft>
                <a:spcPct val="0"/>
              </a:spcAft>
            </a:pPr>
            <a:r>
              <a:rPr lang="en-US" sz="1604" dirty="0">
                <a:solidFill>
                  <a:srgbClr val="3F3F3F"/>
                </a:solidFill>
                <a:latin typeface="Arial" charset="0"/>
                <a:cs typeface="Arial" charset="0"/>
              </a:rPr>
              <a:t>UV Protection Made Easy with nVent HOFFMAN Paint Services.</a:t>
            </a:r>
          </a:p>
        </p:txBody>
      </p:sp>
      <p:grpSp>
        <p:nvGrpSpPr>
          <p:cNvPr id="20" name="Group 19">
            <a:extLst>
              <a:ext uri="{FF2B5EF4-FFF2-40B4-BE49-F238E27FC236}">
                <a16:creationId xmlns:a16="http://schemas.microsoft.com/office/drawing/2014/main" id="{34FD06ED-26B4-4BBB-BF84-99C6F916132B}"/>
              </a:ext>
            </a:extLst>
          </p:cNvPr>
          <p:cNvGrpSpPr/>
          <p:nvPr/>
        </p:nvGrpSpPr>
        <p:grpSpPr>
          <a:xfrm>
            <a:off x="7086601" y="1161079"/>
            <a:ext cx="4791074" cy="4528193"/>
            <a:chOff x="7086107" y="1161078"/>
            <a:chExt cx="4737674" cy="4477723"/>
          </a:xfrm>
        </p:grpSpPr>
        <p:pic>
          <p:nvPicPr>
            <p:cNvPr id="5" name="Picture 4">
              <a:extLst>
                <a:ext uri="{FF2B5EF4-FFF2-40B4-BE49-F238E27FC236}">
                  <a16:creationId xmlns:a16="http://schemas.microsoft.com/office/drawing/2014/main" id="{A23468AE-C02F-4B4C-97A1-AB64C1DB7437}"/>
                </a:ext>
              </a:extLst>
            </p:cNvPr>
            <p:cNvPicPr>
              <a:picLocks noChangeAspect="1"/>
            </p:cNvPicPr>
            <p:nvPr/>
          </p:nvPicPr>
          <p:blipFill>
            <a:blip r:embed="rId6"/>
            <a:stretch>
              <a:fillRect/>
            </a:stretch>
          </p:blipFill>
          <p:spPr>
            <a:xfrm>
              <a:off x="8610600" y="1161078"/>
              <a:ext cx="3213181" cy="4477722"/>
            </a:xfrm>
            <a:prstGeom prst="rect">
              <a:avLst/>
            </a:prstGeom>
          </p:spPr>
        </p:pic>
        <p:pic>
          <p:nvPicPr>
            <p:cNvPr id="15" name="Picture 14">
              <a:extLst>
                <a:ext uri="{FF2B5EF4-FFF2-40B4-BE49-F238E27FC236}">
                  <a16:creationId xmlns:a16="http://schemas.microsoft.com/office/drawing/2014/main" id="{A9D2F3C3-5A72-4E70-9987-CBB9F77DE070}"/>
                </a:ext>
              </a:extLst>
            </p:cNvPr>
            <p:cNvPicPr>
              <a:picLocks noChangeAspect="1"/>
            </p:cNvPicPr>
            <p:nvPr/>
          </p:nvPicPr>
          <p:blipFill>
            <a:blip r:embed="rId7"/>
            <a:stretch>
              <a:fillRect/>
            </a:stretch>
          </p:blipFill>
          <p:spPr>
            <a:xfrm>
              <a:off x="7086107" y="1161079"/>
              <a:ext cx="1405528" cy="1505922"/>
            </a:xfrm>
            <a:prstGeom prst="rect">
              <a:avLst/>
            </a:prstGeom>
          </p:spPr>
        </p:pic>
        <p:pic>
          <p:nvPicPr>
            <p:cNvPr id="17" name="Picture 16">
              <a:extLst>
                <a:ext uri="{FF2B5EF4-FFF2-40B4-BE49-F238E27FC236}">
                  <a16:creationId xmlns:a16="http://schemas.microsoft.com/office/drawing/2014/main" id="{9E323EF0-8FDC-4CDE-AF92-AD773FAE20F1}"/>
                </a:ext>
              </a:extLst>
            </p:cNvPr>
            <p:cNvPicPr>
              <a:picLocks noChangeAspect="1"/>
            </p:cNvPicPr>
            <p:nvPr/>
          </p:nvPicPr>
          <p:blipFill>
            <a:blip r:embed="rId8"/>
            <a:stretch>
              <a:fillRect/>
            </a:stretch>
          </p:blipFill>
          <p:spPr>
            <a:xfrm>
              <a:off x="7086107" y="2767703"/>
              <a:ext cx="1405527" cy="1169761"/>
            </a:xfrm>
            <a:prstGeom prst="rect">
              <a:avLst/>
            </a:prstGeom>
          </p:spPr>
        </p:pic>
        <p:pic>
          <p:nvPicPr>
            <p:cNvPr id="19" name="Picture 18">
              <a:extLst>
                <a:ext uri="{FF2B5EF4-FFF2-40B4-BE49-F238E27FC236}">
                  <a16:creationId xmlns:a16="http://schemas.microsoft.com/office/drawing/2014/main" id="{92D0D8B3-7F83-481D-9E9C-7EBCCAEC3918}"/>
                </a:ext>
              </a:extLst>
            </p:cNvPr>
            <p:cNvPicPr>
              <a:picLocks noChangeAspect="1"/>
            </p:cNvPicPr>
            <p:nvPr/>
          </p:nvPicPr>
          <p:blipFill rotWithShape="1">
            <a:blip r:embed="rId9"/>
            <a:srcRect l="5917"/>
            <a:stretch/>
          </p:blipFill>
          <p:spPr>
            <a:xfrm>
              <a:off x="7086107" y="4038167"/>
              <a:ext cx="1405527" cy="1600634"/>
            </a:xfrm>
            <a:prstGeom prst="rect">
              <a:avLst/>
            </a:prstGeom>
          </p:spPr>
        </p:pic>
      </p:grpSp>
    </p:spTree>
    <p:extLst>
      <p:ext uri="{BB962C8B-B14F-4D97-AF65-F5344CB8AC3E}">
        <p14:creationId xmlns:p14="http://schemas.microsoft.com/office/powerpoint/2010/main" val="34554875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Competitive Analysis</a:t>
            </a:r>
          </a:p>
        </p:txBody>
      </p:sp>
      <p:sp>
        <p:nvSpPr>
          <p:cNvPr id="3" name="Text Placeholder 2"/>
          <p:cNvSpPr>
            <a:spLocks noGrp="1"/>
          </p:cNvSpPr>
          <p:nvPr>
            <p:ph type="body" sz="quarter" idx="12"/>
          </p:nvPr>
        </p:nvSpPr>
        <p:spPr/>
        <p:txBody>
          <a:bodyPr/>
          <a:lstStyle/>
          <a:p>
            <a:r>
              <a:rPr lang="en-US" dirty="0"/>
              <a:t>We connect and protect</a:t>
            </a:r>
          </a:p>
        </p:txBody>
      </p:sp>
      <p:pic>
        <p:nvPicPr>
          <p:cNvPr id="12" name="Picture 11">
            <a:extLst>
              <a:ext uri="{FF2B5EF4-FFF2-40B4-BE49-F238E27FC236}">
                <a16:creationId xmlns:a16="http://schemas.microsoft.com/office/drawing/2014/main" id="{CE331C7D-B1DF-4AE4-AB3B-0E4179D7D3EC}"/>
              </a:ext>
            </a:extLst>
          </p:cNvPr>
          <p:cNvPicPr>
            <a:picLocks noChangeAspect="1"/>
          </p:cNvPicPr>
          <p:nvPr/>
        </p:nvPicPr>
        <p:blipFill>
          <a:blip r:embed="rId6"/>
          <a:stretch>
            <a:fillRect/>
          </a:stretch>
        </p:blipFill>
        <p:spPr>
          <a:xfrm>
            <a:off x="228600" y="990600"/>
            <a:ext cx="7662212" cy="4876800"/>
          </a:xfrm>
          <a:prstGeom prst="rect">
            <a:avLst/>
          </a:prstGeom>
        </p:spPr>
      </p:pic>
    </p:spTree>
    <p:extLst>
      <p:ext uri="{BB962C8B-B14F-4D97-AF65-F5344CB8AC3E}">
        <p14:creationId xmlns:p14="http://schemas.microsoft.com/office/powerpoint/2010/main" val="42184320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Target Users</a:t>
            </a:r>
          </a:p>
        </p:txBody>
      </p:sp>
      <p:sp>
        <p:nvSpPr>
          <p:cNvPr id="3" name="Text Placeholder 2"/>
          <p:cNvSpPr>
            <a:spLocks noGrp="1"/>
          </p:cNvSpPr>
          <p:nvPr>
            <p:ph type="body" sz="quarter" idx="12"/>
          </p:nvPr>
        </p:nvSpPr>
        <p:spPr/>
        <p:txBody>
          <a:bodyPr/>
          <a:lstStyle/>
          <a:p>
            <a:r>
              <a:rPr lang="en-US" dirty="0"/>
              <a:t>We connect and protect</a:t>
            </a:r>
          </a:p>
        </p:txBody>
      </p:sp>
      <p:sp>
        <p:nvSpPr>
          <p:cNvPr id="11" name="Rectangle 10">
            <a:extLst>
              <a:ext uri="{FF2B5EF4-FFF2-40B4-BE49-F238E27FC236}">
                <a16:creationId xmlns:a16="http://schemas.microsoft.com/office/drawing/2014/main" id="{F08F531C-950B-4AEC-B69C-450FB79BD533}"/>
              </a:ext>
            </a:extLst>
          </p:cNvPr>
          <p:cNvSpPr/>
          <p:nvPr/>
        </p:nvSpPr>
        <p:spPr>
          <a:xfrm>
            <a:off x="269239" y="1555729"/>
            <a:ext cx="5979161" cy="25200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Design &amp; Production Engineers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Maintenance &amp; Facility Engineers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Instrumentation Producers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Electrical Installers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Panel Builders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Control Engineers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Maintenance, repair, and overhaul (MRO)</a:t>
            </a:r>
          </a:p>
        </p:txBody>
      </p:sp>
      <p:sp>
        <p:nvSpPr>
          <p:cNvPr id="13" name="Rectangle 34">
            <a:extLst>
              <a:ext uri="{FF2B5EF4-FFF2-40B4-BE49-F238E27FC236}">
                <a16:creationId xmlns:a16="http://schemas.microsoft.com/office/drawing/2014/main" id="{D8635D58-CAF8-4495-9027-E7979DA0D8BE}"/>
              </a:ext>
            </a:extLst>
          </p:cNvPr>
          <p:cNvSpPr/>
          <p:nvPr/>
        </p:nvSpPr>
        <p:spPr>
          <a:xfrm>
            <a:off x="269238" y="1161078"/>
            <a:ext cx="7807962" cy="339195"/>
          </a:xfrm>
          <a:prstGeom prst="rect">
            <a:avLst/>
          </a:prstGeom>
        </p:spPr>
        <p:txBody>
          <a:bodyPr wrap="square">
            <a:spAutoFit/>
          </a:bodyPr>
          <a:lstStyle/>
          <a:p>
            <a:pPr defTabSz="916777" fontAlgn="base">
              <a:spcBef>
                <a:spcPct val="0"/>
              </a:spcBef>
              <a:spcAft>
                <a:spcPct val="0"/>
              </a:spcAft>
            </a:pPr>
            <a:r>
              <a:rPr lang="en-US" sz="1604" dirty="0">
                <a:solidFill>
                  <a:srgbClr val="3F3F3F"/>
                </a:solidFill>
                <a:latin typeface="Arial" charset="0"/>
                <a:cs typeface="Arial" charset="0"/>
              </a:rPr>
              <a:t>Who are nVent HOFFMAN FRP enclosure customers?</a:t>
            </a:r>
          </a:p>
        </p:txBody>
      </p:sp>
      <p:pic>
        <p:nvPicPr>
          <p:cNvPr id="14" name="Picture 13">
            <a:extLst>
              <a:ext uri="{FF2B5EF4-FFF2-40B4-BE49-F238E27FC236}">
                <a16:creationId xmlns:a16="http://schemas.microsoft.com/office/drawing/2014/main" id="{C497693F-6801-46B1-A9ED-74D776DEE56F}"/>
              </a:ext>
            </a:extLst>
          </p:cNvPr>
          <p:cNvPicPr>
            <a:picLocks noChangeAspect="1"/>
          </p:cNvPicPr>
          <p:nvPr/>
        </p:nvPicPr>
        <p:blipFill rotWithShape="1">
          <a:blip r:embed="rId6">
            <a:extLst>
              <a:ext uri="{28A0092B-C50C-407E-A947-70E740481C1C}">
                <a14:useLocalDpi xmlns:a14="http://schemas.microsoft.com/office/drawing/2010/main" val="0"/>
              </a:ext>
            </a:extLst>
          </a:blip>
          <a:srcRect l="22947"/>
          <a:stretch/>
        </p:blipFill>
        <p:spPr>
          <a:xfrm>
            <a:off x="5486400" y="1066800"/>
            <a:ext cx="6400800" cy="4681182"/>
          </a:xfrm>
          <a:prstGeom prst="rect">
            <a:avLst/>
          </a:prstGeom>
        </p:spPr>
      </p:pic>
    </p:spTree>
    <p:extLst>
      <p:ext uri="{BB962C8B-B14F-4D97-AF65-F5344CB8AC3E}">
        <p14:creationId xmlns:p14="http://schemas.microsoft.com/office/powerpoint/2010/main" val="2708094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FRP Corrosion Resistance</a:t>
            </a:r>
          </a:p>
        </p:txBody>
      </p:sp>
      <p:sp>
        <p:nvSpPr>
          <p:cNvPr id="3" name="Text Placeholder 2"/>
          <p:cNvSpPr>
            <a:spLocks noGrp="1"/>
          </p:cNvSpPr>
          <p:nvPr>
            <p:ph type="body" sz="quarter" idx="12"/>
          </p:nvPr>
        </p:nvSpPr>
        <p:spPr/>
        <p:txBody>
          <a:bodyPr/>
          <a:lstStyle/>
          <a:p>
            <a:r>
              <a:rPr lang="en-US" dirty="0"/>
              <a:t>We connect and protect</a:t>
            </a:r>
          </a:p>
        </p:txBody>
      </p:sp>
      <p:sp>
        <p:nvSpPr>
          <p:cNvPr id="51" name="Rectangle 50">
            <a:extLst>
              <a:ext uri="{FF2B5EF4-FFF2-40B4-BE49-F238E27FC236}">
                <a16:creationId xmlns:a16="http://schemas.microsoft.com/office/drawing/2014/main" id="{25E352BB-80C0-4198-AF82-CA323A7BB752}"/>
              </a:ext>
            </a:extLst>
          </p:cNvPr>
          <p:cNvSpPr/>
          <p:nvPr/>
        </p:nvSpPr>
        <p:spPr>
          <a:xfrm>
            <a:off x="269239" y="1143000"/>
            <a:ext cx="7655561" cy="261526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Equal to Stainless Steel  in corrosion and chemical resistance and far better than carbon steel and other nonmetallic materials.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b="1" dirty="0">
                <a:solidFill>
                  <a:srgbClr val="3F3F3F"/>
                </a:solidFill>
                <a:latin typeface="Arial" charset="0"/>
                <a:cs typeface="Arial" charset="0"/>
              </a:rPr>
              <a:t>FRP</a:t>
            </a:r>
            <a:r>
              <a:rPr lang="en-US" sz="1404" dirty="0">
                <a:solidFill>
                  <a:srgbClr val="3F3F3F"/>
                </a:solidFill>
                <a:latin typeface="Arial" charset="0"/>
                <a:cs typeface="Arial" charset="0"/>
              </a:rPr>
              <a:t> is recommended for use in most environments where Acids,  Alkalines, or Solvents are present.</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KEY POINT : Moisture Resistant: nVent HOFFMAN offers the industry’s highest level of UL Listed NEMA 4X integrity (no ingress of water from any angle).</a:t>
            </a:r>
          </a:p>
        </p:txBody>
      </p:sp>
    </p:spTree>
    <p:extLst>
      <p:ext uri="{BB962C8B-B14F-4D97-AF65-F5344CB8AC3E}">
        <p14:creationId xmlns:p14="http://schemas.microsoft.com/office/powerpoint/2010/main" val="28845197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What are the target applications?</a:t>
            </a:r>
          </a:p>
        </p:txBody>
      </p:sp>
      <p:sp>
        <p:nvSpPr>
          <p:cNvPr id="3" name="Text Placeholder 2"/>
          <p:cNvSpPr>
            <a:spLocks noGrp="1"/>
          </p:cNvSpPr>
          <p:nvPr>
            <p:ph type="body" sz="quarter" idx="12"/>
          </p:nvPr>
        </p:nvSpPr>
        <p:spPr/>
        <p:txBody>
          <a:bodyPr/>
          <a:lstStyle/>
          <a:p>
            <a:r>
              <a:rPr lang="en-US" dirty="0"/>
              <a:t>We connect and protect</a:t>
            </a:r>
          </a:p>
        </p:txBody>
      </p:sp>
      <p:sp>
        <p:nvSpPr>
          <p:cNvPr id="13" name="Rectangle 34">
            <a:extLst>
              <a:ext uri="{FF2B5EF4-FFF2-40B4-BE49-F238E27FC236}">
                <a16:creationId xmlns:a16="http://schemas.microsoft.com/office/drawing/2014/main" id="{D8635D58-CAF8-4495-9027-E7979DA0D8BE}"/>
              </a:ext>
            </a:extLst>
          </p:cNvPr>
          <p:cNvSpPr/>
          <p:nvPr/>
        </p:nvSpPr>
        <p:spPr>
          <a:xfrm>
            <a:off x="269238" y="1167436"/>
            <a:ext cx="6207762" cy="1347164"/>
          </a:xfrm>
          <a:prstGeom prst="rect">
            <a:avLst/>
          </a:prstGeom>
        </p:spPr>
        <p:txBody>
          <a:bodyPr wrap="square">
            <a:spAutoFit/>
          </a:bodyPr>
          <a:lstStyle/>
          <a:p>
            <a:pPr defTabSz="916777" fontAlgn="base">
              <a:lnSpc>
                <a:spcPts val="2500"/>
              </a:lnSpc>
            </a:pPr>
            <a:r>
              <a:rPr lang="en-US" dirty="0">
                <a:solidFill>
                  <a:srgbClr val="3F3F3F"/>
                </a:solidFill>
                <a:latin typeface="Arial" charset="0"/>
                <a:cs typeface="Arial" charset="0"/>
              </a:rPr>
              <a:t>Any industry where the enclosure installation will have incidental or prolonged contact with chemicals, chemical vapor, any state of water (steam, vapor, mist, ice, fog, and standing, running, splashing, or pressure projected water).</a:t>
            </a:r>
          </a:p>
        </p:txBody>
      </p:sp>
    </p:spTree>
    <p:extLst>
      <p:ext uri="{BB962C8B-B14F-4D97-AF65-F5344CB8AC3E}">
        <p14:creationId xmlns:p14="http://schemas.microsoft.com/office/powerpoint/2010/main" val="33323062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Target Industries</a:t>
            </a:r>
          </a:p>
        </p:txBody>
      </p:sp>
      <p:sp>
        <p:nvSpPr>
          <p:cNvPr id="3" name="Text Placeholder 2"/>
          <p:cNvSpPr>
            <a:spLocks noGrp="1"/>
          </p:cNvSpPr>
          <p:nvPr>
            <p:ph type="body" sz="quarter" idx="12"/>
          </p:nvPr>
        </p:nvSpPr>
        <p:spPr/>
        <p:txBody>
          <a:bodyPr/>
          <a:lstStyle/>
          <a:p>
            <a:r>
              <a:rPr lang="en-US" dirty="0"/>
              <a:t>We connect and protect</a:t>
            </a:r>
          </a:p>
        </p:txBody>
      </p:sp>
      <p:sp>
        <p:nvSpPr>
          <p:cNvPr id="11" name="Rectangle 10">
            <a:extLst>
              <a:ext uri="{FF2B5EF4-FFF2-40B4-BE49-F238E27FC236}">
                <a16:creationId xmlns:a16="http://schemas.microsoft.com/office/drawing/2014/main" id="{4912A3EF-9CEA-4171-B5CB-61C1BBBCF14E}"/>
              </a:ext>
            </a:extLst>
          </p:cNvPr>
          <p:cNvSpPr/>
          <p:nvPr/>
        </p:nvSpPr>
        <p:spPr>
          <a:xfrm>
            <a:off x="269239" y="1555728"/>
            <a:ext cx="3464561" cy="33972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Water/Wastewater treatment</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Petrochemical</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Chemical processing</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Marine</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Food processing</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Utility/Power Generation</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Solar/Renewable Energy Sources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Telecommunications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Security</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Mining</a:t>
            </a:r>
          </a:p>
        </p:txBody>
      </p:sp>
      <p:sp>
        <p:nvSpPr>
          <p:cNvPr id="12" name="Rectangle 34">
            <a:extLst>
              <a:ext uri="{FF2B5EF4-FFF2-40B4-BE49-F238E27FC236}">
                <a16:creationId xmlns:a16="http://schemas.microsoft.com/office/drawing/2014/main" id="{2486813D-9296-4E67-9CF2-011C42A6DFDD}"/>
              </a:ext>
            </a:extLst>
          </p:cNvPr>
          <p:cNvSpPr/>
          <p:nvPr/>
        </p:nvSpPr>
        <p:spPr>
          <a:xfrm>
            <a:off x="269238" y="1161078"/>
            <a:ext cx="1178562" cy="339195"/>
          </a:xfrm>
          <a:prstGeom prst="rect">
            <a:avLst/>
          </a:prstGeom>
        </p:spPr>
        <p:txBody>
          <a:bodyPr wrap="square">
            <a:spAutoFit/>
          </a:bodyPr>
          <a:lstStyle/>
          <a:p>
            <a:pPr defTabSz="916777" fontAlgn="base">
              <a:spcBef>
                <a:spcPct val="0"/>
              </a:spcBef>
              <a:spcAft>
                <a:spcPct val="0"/>
              </a:spcAft>
            </a:pPr>
            <a:r>
              <a:rPr lang="en-US" sz="1604" b="1" dirty="0">
                <a:solidFill>
                  <a:srgbClr val="3F3F3F"/>
                </a:solidFill>
                <a:latin typeface="Arial" charset="0"/>
                <a:cs typeface="Arial" charset="0"/>
              </a:rPr>
              <a:t>Industries</a:t>
            </a:r>
          </a:p>
        </p:txBody>
      </p:sp>
      <p:sp>
        <p:nvSpPr>
          <p:cNvPr id="14" name="Rectangle 13">
            <a:extLst>
              <a:ext uri="{FF2B5EF4-FFF2-40B4-BE49-F238E27FC236}">
                <a16:creationId xmlns:a16="http://schemas.microsoft.com/office/drawing/2014/main" id="{156034A7-949D-40A7-B55A-CDCA4494543B}"/>
              </a:ext>
            </a:extLst>
          </p:cNvPr>
          <p:cNvSpPr/>
          <p:nvPr/>
        </p:nvSpPr>
        <p:spPr>
          <a:xfrm>
            <a:off x="4114803" y="1555728"/>
            <a:ext cx="2971800" cy="33972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Electrical and Electronic panels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Pumping</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Grinding</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Purification</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Conveying systems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Data acquisition/monitoring (SCADA)</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Remote control operations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Flow Controls and </a:t>
            </a:r>
            <a:br>
              <a:rPr lang="en-US" sz="1404" dirty="0">
                <a:solidFill>
                  <a:srgbClr val="3F3F3F"/>
                </a:solidFill>
                <a:latin typeface="Arial" charset="0"/>
                <a:cs typeface="Arial" charset="0"/>
              </a:rPr>
            </a:br>
            <a:r>
              <a:rPr lang="en-US" sz="1404" dirty="0">
                <a:solidFill>
                  <a:srgbClr val="3F3F3F"/>
                </a:solidFill>
                <a:latin typeface="Arial" charset="0"/>
                <a:cs typeface="Arial" charset="0"/>
              </a:rPr>
              <a:t>Temperature Monitoring</a:t>
            </a:r>
          </a:p>
        </p:txBody>
      </p:sp>
      <p:sp>
        <p:nvSpPr>
          <p:cNvPr id="15" name="Rectangle 34">
            <a:extLst>
              <a:ext uri="{FF2B5EF4-FFF2-40B4-BE49-F238E27FC236}">
                <a16:creationId xmlns:a16="http://schemas.microsoft.com/office/drawing/2014/main" id="{D50CA690-F311-4012-A611-A93FC68225D0}"/>
              </a:ext>
            </a:extLst>
          </p:cNvPr>
          <p:cNvSpPr/>
          <p:nvPr/>
        </p:nvSpPr>
        <p:spPr>
          <a:xfrm>
            <a:off x="4114800" y="1161078"/>
            <a:ext cx="1447801" cy="339195"/>
          </a:xfrm>
          <a:prstGeom prst="rect">
            <a:avLst/>
          </a:prstGeom>
        </p:spPr>
        <p:txBody>
          <a:bodyPr wrap="square">
            <a:spAutoFit/>
          </a:bodyPr>
          <a:lstStyle/>
          <a:p>
            <a:pPr defTabSz="916777" fontAlgn="base">
              <a:spcBef>
                <a:spcPct val="0"/>
              </a:spcBef>
              <a:spcAft>
                <a:spcPct val="0"/>
              </a:spcAft>
            </a:pPr>
            <a:r>
              <a:rPr lang="en-US" sz="1604" b="1" dirty="0">
                <a:solidFill>
                  <a:srgbClr val="3F3F3F"/>
                </a:solidFill>
                <a:latin typeface="Arial" charset="0"/>
                <a:cs typeface="Arial" charset="0"/>
              </a:rPr>
              <a:t>Applications</a:t>
            </a:r>
          </a:p>
        </p:txBody>
      </p:sp>
      <p:pic>
        <p:nvPicPr>
          <p:cNvPr id="16" name="Picture 15">
            <a:extLst>
              <a:ext uri="{FF2B5EF4-FFF2-40B4-BE49-F238E27FC236}">
                <a16:creationId xmlns:a16="http://schemas.microsoft.com/office/drawing/2014/main" id="{0EA26A5F-4B74-451A-805B-2232A9D3D8B6}"/>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Lst>
          </a:blip>
          <a:stretch>
            <a:fillRect/>
          </a:stretch>
        </p:blipFill>
        <p:spPr>
          <a:xfrm>
            <a:off x="8422640" y="987252"/>
            <a:ext cx="3464561" cy="4848552"/>
          </a:xfrm>
          <a:prstGeom prst="rect">
            <a:avLst/>
          </a:prstGeom>
        </p:spPr>
      </p:pic>
    </p:spTree>
    <p:extLst>
      <p:ext uri="{BB962C8B-B14F-4D97-AF65-F5344CB8AC3E}">
        <p14:creationId xmlns:p14="http://schemas.microsoft.com/office/powerpoint/2010/main" val="22273479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Standard Industrial Classifications</a:t>
            </a:r>
          </a:p>
        </p:txBody>
      </p:sp>
      <p:sp>
        <p:nvSpPr>
          <p:cNvPr id="3" name="Text Placeholder 2"/>
          <p:cNvSpPr>
            <a:spLocks noGrp="1"/>
          </p:cNvSpPr>
          <p:nvPr>
            <p:ph type="body" sz="quarter" idx="12"/>
          </p:nvPr>
        </p:nvSpPr>
        <p:spPr/>
        <p:txBody>
          <a:bodyPr/>
          <a:lstStyle/>
          <a:p>
            <a:r>
              <a:rPr lang="en-US" dirty="0"/>
              <a:t>We connect and protect</a:t>
            </a:r>
          </a:p>
        </p:txBody>
      </p:sp>
      <p:sp>
        <p:nvSpPr>
          <p:cNvPr id="11" name="Rectangle 10">
            <a:extLst>
              <a:ext uri="{FF2B5EF4-FFF2-40B4-BE49-F238E27FC236}">
                <a16:creationId xmlns:a16="http://schemas.microsoft.com/office/drawing/2014/main" id="{4912A3EF-9CEA-4171-B5CB-61C1BBBCF14E}"/>
              </a:ext>
            </a:extLst>
          </p:cNvPr>
          <p:cNvSpPr/>
          <p:nvPr/>
        </p:nvSpPr>
        <p:spPr>
          <a:xfrm>
            <a:off x="269239" y="1555728"/>
            <a:ext cx="3464561" cy="33972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2000  Food &amp; Kindred Products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2600  Paper &amp; Allied Products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2700  Printing &amp; Publishing</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2800  Chemicals &amp; Allied Prod</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3100  Leather tanneries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3300  Primary Metal business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3500  Industrial Machinery</a:t>
            </a:r>
          </a:p>
        </p:txBody>
      </p:sp>
      <p:sp>
        <p:nvSpPr>
          <p:cNvPr id="12" name="Rectangle 34">
            <a:extLst>
              <a:ext uri="{FF2B5EF4-FFF2-40B4-BE49-F238E27FC236}">
                <a16:creationId xmlns:a16="http://schemas.microsoft.com/office/drawing/2014/main" id="{2486813D-9296-4E67-9CF2-011C42A6DFDD}"/>
              </a:ext>
            </a:extLst>
          </p:cNvPr>
          <p:cNvSpPr/>
          <p:nvPr/>
        </p:nvSpPr>
        <p:spPr>
          <a:xfrm>
            <a:off x="269238" y="1161078"/>
            <a:ext cx="2169162" cy="339195"/>
          </a:xfrm>
          <a:prstGeom prst="rect">
            <a:avLst/>
          </a:prstGeom>
        </p:spPr>
        <p:txBody>
          <a:bodyPr wrap="square">
            <a:spAutoFit/>
          </a:bodyPr>
          <a:lstStyle/>
          <a:p>
            <a:pPr defTabSz="916777" fontAlgn="base">
              <a:spcBef>
                <a:spcPct val="0"/>
              </a:spcBef>
              <a:spcAft>
                <a:spcPct val="0"/>
              </a:spcAft>
            </a:pPr>
            <a:r>
              <a:rPr lang="en-US" sz="1604" b="1" dirty="0">
                <a:solidFill>
                  <a:srgbClr val="3F3F3F"/>
                </a:solidFill>
                <a:latin typeface="Arial" charset="0"/>
                <a:cs typeface="Arial" charset="0"/>
              </a:rPr>
              <a:t>Key S.I.C. Codes</a:t>
            </a:r>
          </a:p>
        </p:txBody>
      </p:sp>
      <p:sp>
        <p:nvSpPr>
          <p:cNvPr id="13" name="Rectangle 12">
            <a:extLst>
              <a:ext uri="{FF2B5EF4-FFF2-40B4-BE49-F238E27FC236}">
                <a16:creationId xmlns:a16="http://schemas.microsoft.com/office/drawing/2014/main" id="{807272DA-F38B-447F-8610-CCB79104ABAF}"/>
              </a:ext>
            </a:extLst>
          </p:cNvPr>
          <p:cNvSpPr/>
          <p:nvPr/>
        </p:nvSpPr>
        <p:spPr>
          <a:xfrm>
            <a:off x="3733800" y="1555728"/>
            <a:ext cx="3733800" cy="33972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3600  Electric/Electronic Equip</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3700  Aeronautics &amp; Aviation</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3700 Transportation Equip</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3800  Instrumentation</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3900  Miscellaneous &amp; Signs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4000  Railroads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5000  Electrical apparatus &amp; equipment</a:t>
            </a:r>
          </a:p>
        </p:txBody>
      </p:sp>
    </p:spTree>
    <p:extLst>
      <p:ext uri="{BB962C8B-B14F-4D97-AF65-F5344CB8AC3E}">
        <p14:creationId xmlns:p14="http://schemas.microsoft.com/office/powerpoint/2010/main" val="6517555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A949F1-01B6-496C-BF83-CD3465182117}"/>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3655630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FRP Weight Comparison</a:t>
            </a:r>
          </a:p>
        </p:txBody>
      </p:sp>
      <p:sp>
        <p:nvSpPr>
          <p:cNvPr id="3" name="Text Placeholder 2"/>
          <p:cNvSpPr>
            <a:spLocks noGrp="1"/>
          </p:cNvSpPr>
          <p:nvPr>
            <p:ph type="body" sz="quarter" idx="12"/>
          </p:nvPr>
        </p:nvSpPr>
        <p:spPr/>
        <p:txBody>
          <a:bodyPr/>
          <a:lstStyle/>
          <a:p>
            <a:r>
              <a:rPr lang="en-US" dirty="0"/>
              <a:t>We connect and protect</a:t>
            </a:r>
          </a:p>
        </p:txBody>
      </p:sp>
      <p:sp>
        <p:nvSpPr>
          <p:cNvPr id="11" name="Rectangle 34">
            <a:extLst>
              <a:ext uri="{FF2B5EF4-FFF2-40B4-BE49-F238E27FC236}">
                <a16:creationId xmlns:a16="http://schemas.microsoft.com/office/drawing/2014/main" id="{E6F3A224-9025-4E75-8E99-AD6787AB414F}"/>
              </a:ext>
            </a:extLst>
          </p:cNvPr>
          <p:cNvSpPr/>
          <p:nvPr/>
        </p:nvSpPr>
        <p:spPr>
          <a:xfrm>
            <a:off x="269239" y="1161078"/>
            <a:ext cx="7579362" cy="586058"/>
          </a:xfrm>
          <a:prstGeom prst="rect">
            <a:avLst/>
          </a:prstGeom>
        </p:spPr>
        <p:txBody>
          <a:bodyPr wrap="square">
            <a:spAutoFit/>
          </a:bodyPr>
          <a:lstStyle/>
          <a:p>
            <a:pPr defTabSz="916777" fontAlgn="base">
              <a:spcBef>
                <a:spcPct val="0"/>
              </a:spcBef>
              <a:spcAft>
                <a:spcPct val="0"/>
              </a:spcAft>
            </a:pPr>
            <a:r>
              <a:rPr lang="en-US" sz="1604" b="1" dirty="0">
                <a:solidFill>
                  <a:srgbClr val="3F3F3F"/>
                </a:solidFill>
                <a:latin typeface="Arial" charset="0"/>
                <a:cs typeface="Arial" charset="0"/>
              </a:rPr>
              <a:t>FRP</a:t>
            </a:r>
            <a:r>
              <a:rPr lang="en-US" sz="1604" dirty="0">
                <a:solidFill>
                  <a:srgbClr val="3F3F3F"/>
                </a:solidFill>
                <a:latin typeface="Arial" charset="0"/>
                <a:cs typeface="Arial" charset="0"/>
              </a:rPr>
              <a:t> is light weight. It is easier to handle, less expensive to ship </a:t>
            </a:r>
            <a:br>
              <a:rPr lang="en-US" sz="1604" dirty="0">
                <a:solidFill>
                  <a:srgbClr val="3F3F3F"/>
                </a:solidFill>
                <a:latin typeface="Arial" charset="0"/>
                <a:cs typeface="Arial" charset="0"/>
              </a:rPr>
            </a:br>
            <a:r>
              <a:rPr lang="en-US" sz="1604" dirty="0">
                <a:solidFill>
                  <a:srgbClr val="3F3F3F"/>
                </a:solidFill>
                <a:latin typeface="Arial" charset="0"/>
                <a:cs typeface="Arial" charset="0"/>
              </a:rPr>
              <a:t>and much easier to drill, punch or saw.</a:t>
            </a:r>
            <a:endParaRPr lang="en-GB" sz="1604" dirty="0">
              <a:solidFill>
                <a:srgbClr val="3F3F3F"/>
              </a:solidFill>
              <a:latin typeface="Arial" charset="0"/>
              <a:cs typeface="Arial" charset="0"/>
            </a:endParaRPr>
          </a:p>
        </p:txBody>
      </p:sp>
      <p:sp>
        <p:nvSpPr>
          <p:cNvPr id="12" name="Rectangle 34">
            <a:extLst>
              <a:ext uri="{FF2B5EF4-FFF2-40B4-BE49-F238E27FC236}">
                <a16:creationId xmlns:a16="http://schemas.microsoft.com/office/drawing/2014/main" id="{6E202919-945F-4395-84BB-8F5AD1D54A58}"/>
              </a:ext>
            </a:extLst>
          </p:cNvPr>
          <p:cNvSpPr/>
          <p:nvPr/>
        </p:nvSpPr>
        <p:spPr>
          <a:xfrm>
            <a:off x="269241" y="1870080"/>
            <a:ext cx="5598159" cy="1541448"/>
          </a:xfrm>
          <a:prstGeom prst="rect">
            <a:avLst/>
          </a:prstGeom>
        </p:spPr>
        <p:txBody>
          <a:bodyPr wrap="square">
            <a:spAutoFit/>
          </a:bodyPr>
          <a:lstStyle/>
          <a:p>
            <a:pPr defTabSz="916777" fontAlgn="base">
              <a:spcBef>
                <a:spcPts val="1200"/>
              </a:spcBef>
              <a:spcAft>
                <a:spcPct val="0"/>
              </a:spcAft>
            </a:pPr>
            <a:r>
              <a:rPr lang="en-US" sz="1604" b="1" dirty="0">
                <a:solidFill>
                  <a:srgbClr val="3F3F3F"/>
                </a:solidFill>
                <a:latin typeface="Arial" charset="0"/>
                <a:cs typeface="Arial" charset="0"/>
              </a:rPr>
              <a:t>Material		       Product	          Weight</a:t>
            </a:r>
            <a:r>
              <a:rPr lang="en-US" sz="1604" dirty="0">
                <a:solidFill>
                  <a:srgbClr val="3F3F3F"/>
                </a:solidFill>
                <a:latin typeface="Arial" charset="0"/>
                <a:cs typeface="Arial" charset="0"/>
              </a:rPr>
              <a:t>                    </a:t>
            </a:r>
          </a:p>
          <a:p>
            <a:pPr defTabSz="916777" fontAlgn="base">
              <a:spcBef>
                <a:spcPts val="1200"/>
              </a:spcBef>
              <a:spcAft>
                <a:spcPct val="0"/>
              </a:spcAft>
            </a:pPr>
            <a:r>
              <a:rPr lang="en-US" sz="1604" dirty="0">
                <a:solidFill>
                  <a:srgbClr val="3F3F3F"/>
                </a:solidFill>
                <a:latin typeface="Arial" charset="0"/>
                <a:cs typeface="Arial" charset="0"/>
              </a:rPr>
              <a:t>Fiberglass	       VJ1614HW	          10 lbs 6 oz</a:t>
            </a:r>
          </a:p>
          <a:p>
            <a:pPr defTabSz="916777" fontAlgn="base">
              <a:spcBef>
                <a:spcPts val="1200"/>
              </a:spcBef>
              <a:spcAft>
                <a:spcPct val="0"/>
              </a:spcAft>
            </a:pPr>
            <a:r>
              <a:rPr lang="en-US" sz="1604" dirty="0">
                <a:solidFill>
                  <a:srgbClr val="3F3F3F"/>
                </a:solidFill>
                <a:latin typeface="Arial" charset="0"/>
                <a:cs typeface="Arial" charset="0"/>
              </a:rPr>
              <a:t>Carbon Steel	       E16H12A	           23 lbs</a:t>
            </a:r>
          </a:p>
          <a:p>
            <a:pPr defTabSz="916777" fontAlgn="base">
              <a:spcBef>
                <a:spcPts val="1200"/>
              </a:spcBef>
              <a:spcAft>
                <a:spcPct val="0"/>
              </a:spcAft>
            </a:pPr>
            <a:r>
              <a:rPr lang="en-US" sz="1604" dirty="0">
                <a:solidFill>
                  <a:srgbClr val="3F3F3F"/>
                </a:solidFill>
                <a:latin typeface="Arial" charset="0"/>
                <a:cs typeface="Arial" charset="0"/>
              </a:rPr>
              <a:t>Stainless Steel	       E16H1206SS	           23 lbs</a:t>
            </a:r>
            <a:endParaRPr lang="en-GB" sz="1604" dirty="0">
              <a:solidFill>
                <a:srgbClr val="3F3F3F"/>
              </a:solidFill>
              <a:latin typeface="Arial" charset="0"/>
              <a:cs typeface="Arial" charset="0"/>
            </a:endParaRPr>
          </a:p>
        </p:txBody>
      </p:sp>
      <p:pic>
        <p:nvPicPr>
          <p:cNvPr id="4" name="Picture 3">
            <a:extLst>
              <a:ext uri="{FF2B5EF4-FFF2-40B4-BE49-F238E27FC236}">
                <a16:creationId xmlns:a16="http://schemas.microsoft.com/office/drawing/2014/main" id="{F95BC0FE-CDA7-404B-B4C8-27C46835AB3D}"/>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66000"/>
                    </a14:imgEffect>
                  </a14:imgLayer>
                </a14:imgProps>
              </a:ext>
            </a:extLst>
          </a:blip>
          <a:srcRect t="20845" b="16879"/>
          <a:stretch/>
        </p:blipFill>
        <p:spPr>
          <a:xfrm>
            <a:off x="269241" y="3689103"/>
            <a:ext cx="5979159" cy="2007666"/>
          </a:xfrm>
          <a:prstGeom prst="rect">
            <a:avLst/>
          </a:prstGeom>
        </p:spPr>
      </p:pic>
      <p:pic>
        <p:nvPicPr>
          <p:cNvPr id="5" name="Picture 4">
            <a:extLst>
              <a:ext uri="{FF2B5EF4-FFF2-40B4-BE49-F238E27FC236}">
                <a16:creationId xmlns:a16="http://schemas.microsoft.com/office/drawing/2014/main" id="{A9AA883C-5D4A-497F-A4FE-6856FE83E40D}"/>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66000"/>
                    </a14:imgEffect>
                  </a14:imgLayer>
                </a14:imgProps>
              </a:ext>
            </a:extLst>
          </a:blip>
          <a:srcRect t="12678" b="18810"/>
          <a:stretch/>
        </p:blipFill>
        <p:spPr>
          <a:xfrm>
            <a:off x="7162800" y="1137650"/>
            <a:ext cx="4724400" cy="4559119"/>
          </a:xfrm>
          <a:prstGeom prst="rect">
            <a:avLst/>
          </a:prstGeom>
        </p:spPr>
      </p:pic>
    </p:spTree>
    <p:extLst>
      <p:ext uri="{BB962C8B-B14F-4D97-AF65-F5344CB8AC3E}">
        <p14:creationId xmlns:p14="http://schemas.microsoft.com/office/powerpoint/2010/main" val="298305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More FRP Properties worth mentioning</a:t>
            </a:r>
          </a:p>
        </p:txBody>
      </p:sp>
      <p:sp>
        <p:nvSpPr>
          <p:cNvPr id="3" name="Text Placeholder 2"/>
          <p:cNvSpPr>
            <a:spLocks noGrp="1"/>
          </p:cNvSpPr>
          <p:nvPr>
            <p:ph type="body" sz="quarter" idx="12"/>
          </p:nvPr>
        </p:nvSpPr>
        <p:spPr/>
        <p:txBody>
          <a:bodyPr/>
          <a:lstStyle/>
          <a:p>
            <a:r>
              <a:rPr lang="en-US" dirty="0"/>
              <a:t>We connect and protect</a:t>
            </a:r>
          </a:p>
        </p:txBody>
      </p:sp>
      <p:sp>
        <p:nvSpPr>
          <p:cNvPr id="51" name="Rectangle 50">
            <a:extLst>
              <a:ext uri="{FF2B5EF4-FFF2-40B4-BE49-F238E27FC236}">
                <a16:creationId xmlns:a16="http://schemas.microsoft.com/office/drawing/2014/main" id="{25E352BB-80C0-4198-AF82-CA323A7BB752}"/>
              </a:ext>
            </a:extLst>
          </p:cNvPr>
          <p:cNvSpPr/>
          <p:nvPr/>
        </p:nvSpPr>
        <p:spPr>
          <a:xfrm>
            <a:off x="269239" y="1143000"/>
            <a:ext cx="7198361" cy="261526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Antimony Oxide - Flame retardant</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Aluminum Tri-Hydrate - minimizes flame propagation creating 94V-5 rating (withstands a 5” flame, required for UL746)</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Aluminum Hydroxide- UV inhibitor</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Premium polyester resin - takes brittleness out of the polyester - add flexural strength</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On average 25% glass fibers by weight  (provide toughness)</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Resistance to high and low temps (-58F to 302 F)</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KEY POINT : Useful outdoor life exceeds 25 years</a:t>
            </a:r>
          </a:p>
        </p:txBody>
      </p:sp>
      <p:pic>
        <p:nvPicPr>
          <p:cNvPr id="11" name="Picture 10">
            <a:extLst>
              <a:ext uri="{FF2B5EF4-FFF2-40B4-BE49-F238E27FC236}">
                <a16:creationId xmlns:a16="http://schemas.microsoft.com/office/drawing/2014/main" id="{C346ECE4-8C3C-46CC-9015-46EB6725AF42}"/>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33000"/>
                    </a14:imgEffect>
                  </a14:imgLayer>
                </a14:imgProps>
              </a:ext>
            </a:extLst>
          </a:blip>
          <a:srcRect t="16680" r="5972" b="17358"/>
          <a:stretch/>
        </p:blipFill>
        <p:spPr>
          <a:xfrm>
            <a:off x="269240" y="3607670"/>
            <a:ext cx="7198360" cy="2077938"/>
          </a:xfrm>
          <a:prstGeom prst="rect">
            <a:avLst/>
          </a:prstGeom>
        </p:spPr>
      </p:pic>
    </p:spTree>
    <p:extLst>
      <p:ext uri="{BB962C8B-B14F-4D97-AF65-F5344CB8AC3E}">
        <p14:creationId xmlns:p14="http://schemas.microsoft.com/office/powerpoint/2010/main" val="568041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FRP Hot Compression Molding</a:t>
            </a:r>
          </a:p>
        </p:txBody>
      </p:sp>
      <p:sp>
        <p:nvSpPr>
          <p:cNvPr id="3" name="Text Placeholder 2"/>
          <p:cNvSpPr>
            <a:spLocks noGrp="1"/>
          </p:cNvSpPr>
          <p:nvPr>
            <p:ph type="body" sz="quarter" idx="12"/>
          </p:nvPr>
        </p:nvSpPr>
        <p:spPr/>
        <p:txBody>
          <a:bodyPr/>
          <a:lstStyle/>
          <a:p>
            <a:r>
              <a:rPr lang="en-US" dirty="0"/>
              <a:t>We connect and protect</a:t>
            </a:r>
          </a:p>
        </p:txBody>
      </p:sp>
      <p:sp>
        <p:nvSpPr>
          <p:cNvPr id="12" name="Rectangle 11">
            <a:extLst>
              <a:ext uri="{FF2B5EF4-FFF2-40B4-BE49-F238E27FC236}">
                <a16:creationId xmlns:a16="http://schemas.microsoft.com/office/drawing/2014/main" id="{C4C560DB-1E38-49C7-9561-27B54A12C701}"/>
              </a:ext>
            </a:extLst>
          </p:cNvPr>
          <p:cNvSpPr/>
          <p:nvPr/>
        </p:nvSpPr>
        <p:spPr>
          <a:xfrm>
            <a:off x="269239" y="1555729"/>
            <a:ext cx="5521961" cy="1355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Consistent Part Quality</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Smooth Finish In &amp; Out</a:t>
            </a:r>
          </a:p>
          <a:p>
            <a:pPr marL="286493" indent="-286493" defTabSz="916777" fontAlgn="base">
              <a:spcBef>
                <a:spcPts val="602"/>
              </a:spcBef>
              <a:spcAft>
                <a:spcPct val="0"/>
              </a:spcAft>
              <a:buClr>
                <a:srgbClr val="C4262E"/>
              </a:buClr>
              <a:buFont typeface="Wingdings" panose="05000000000000000000" pitchFamily="2" charset="2"/>
              <a:buChar char="§"/>
              <a:defRPr/>
            </a:pPr>
            <a:r>
              <a:rPr lang="en-US" sz="1404" dirty="0">
                <a:solidFill>
                  <a:srgbClr val="3F3F3F"/>
                </a:solidFill>
                <a:latin typeface="Arial" charset="0"/>
                <a:cs typeface="Arial" charset="0"/>
              </a:rPr>
              <a:t>Even distribution of glass fibers adding strength and </a:t>
            </a:r>
            <a:br>
              <a:rPr lang="en-US" sz="1404" dirty="0">
                <a:solidFill>
                  <a:srgbClr val="3F3F3F"/>
                </a:solidFill>
                <a:latin typeface="Arial" charset="0"/>
                <a:cs typeface="Arial" charset="0"/>
              </a:rPr>
            </a:br>
            <a:r>
              <a:rPr lang="en-US" sz="1404" dirty="0">
                <a:solidFill>
                  <a:srgbClr val="3F3F3F"/>
                </a:solidFill>
                <a:latin typeface="Arial" charset="0"/>
                <a:cs typeface="Arial" charset="0"/>
              </a:rPr>
              <a:t>consistency (unlike injection / bulk molded products).</a:t>
            </a:r>
          </a:p>
        </p:txBody>
      </p:sp>
      <p:sp>
        <p:nvSpPr>
          <p:cNvPr id="13" name="Rectangle 34">
            <a:extLst>
              <a:ext uri="{FF2B5EF4-FFF2-40B4-BE49-F238E27FC236}">
                <a16:creationId xmlns:a16="http://schemas.microsoft.com/office/drawing/2014/main" id="{01DA000B-D604-406F-AC25-C777188F4393}"/>
              </a:ext>
            </a:extLst>
          </p:cNvPr>
          <p:cNvSpPr/>
          <p:nvPr/>
        </p:nvSpPr>
        <p:spPr>
          <a:xfrm>
            <a:off x="269238" y="1161078"/>
            <a:ext cx="7884161" cy="339195"/>
          </a:xfrm>
          <a:prstGeom prst="rect">
            <a:avLst/>
          </a:prstGeom>
        </p:spPr>
        <p:txBody>
          <a:bodyPr wrap="square">
            <a:spAutoFit/>
          </a:bodyPr>
          <a:lstStyle/>
          <a:p>
            <a:pPr defTabSz="916777" fontAlgn="base">
              <a:spcBef>
                <a:spcPct val="0"/>
              </a:spcBef>
              <a:spcAft>
                <a:spcPct val="0"/>
              </a:spcAft>
            </a:pPr>
            <a:r>
              <a:rPr lang="en-US" sz="1604" dirty="0">
                <a:solidFill>
                  <a:srgbClr val="3F3F3F"/>
                </a:solidFill>
                <a:latin typeface="Arial" charset="0"/>
                <a:cs typeface="Arial" charset="0"/>
              </a:rPr>
              <a:t>nVent HOFFMAN uses custom tooling which produces:</a:t>
            </a:r>
            <a:endParaRPr lang="en-GB" sz="1604" dirty="0">
              <a:solidFill>
                <a:srgbClr val="3F3F3F"/>
              </a:solidFill>
              <a:latin typeface="Arial" charset="0"/>
              <a:cs typeface="Arial" charset="0"/>
            </a:endParaRPr>
          </a:p>
        </p:txBody>
      </p:sp>
      <p:pic>
        <p:nvPicPr>
          <p:cNvPr id="14" name="Picture 13" descr="A factory next to a building&#10;&#10;Description automatically generated">
            <a:extLst>
              <a:ext uri="{FF2B5EF4-FFF2-40B4-BE49-F238E27FC236}">
                <a16:creationId xmlns:a16="http://schemas.microsoft.com/office/drawing/2014/main" id="{FC6A5972-0AC1-417B-B4FF-8137167A90C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15663" r="18504" b="35743"/>
          <a:stretch/>
        </p:blipFill>
        <p:spPr>
          <a:xfrm>
            <a:off x="5653933" y="1142557"/>
            <a:ext cx="6199013" cy="4537941"/>
          </a:xfrm>
          <a:prstGeom prst="rect">
            <a:avLst/>
          </a:prstGeom>
        </p:spPr>
      </p:pic>
    </p:spTree>
    <p:extLst>
      <p:ext uri="{BB962C8B-B14F-4D97-AF65-F5344CB8AC3E}">
        <p14:creationId xmlns:p14="http://schemas.microsoft.com/office/powerpoint/2010/main" val="1708881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b="1" dirty="0" err="1">
              <a:solidFill>
                <a:schemeClr val="accent5"/>
              </a:solidFill>
              <a:latin typeface="Arial" panose="020B0604020202020204" pitchFamily="34" charset="0"/>
              <a:ea typeface="Roboto" panose="02000000000000000000" pitchFamily="2" charset="0"/>
              <a:cs typeface="Arial" panose="020B0604020202020204" pitchFamily="34" charset="0"/>
              <a:sym typeface="Arial" panose="020B0604020202020204" pitchFamily="34" charset="0"/>
            </a:endParaRPr>
          </a:p>
        </p:txBody>
      </p:sp>
      <p:sp>
        <p:nvSpPr>
          <p:cNvPr id="10" name="Text Placeholder 9"/>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vert="horz" lIns="0" tIns="45720" rIns="91440" bIns="45720" anchor="b"/>
          <a:lstStyle/>
          <a:p>
            <a:r>
              <a:rPr lang="en-US" dirty="0">
                <a:latin typeface="Arial"/>
                <a:cs typeface="Arial"/>
              </a:rPr>
              <a:t>nVent HOFFMAN Product Families</a:t>
            </a:r>
          </a:p>
        </p:txBody>
      </p:sp>
      <p:sp>
        <p:nvSpPr>
          <p:cNvPr id="3" name="Text Placeholder 2"/>
          <p:cNvSpPr>
            <a:spLocks noGrp="1"/>
          </p:cNvSpPr>
          <p:nvPr>
            <p:ph type="body" sz="quarter" idx="12"/>
          </p:nvPr>
        </p:nvSpPr>
        <p:spPr/>
        <p:txBody>
          <a:bodyPr/>
          <a:lstStyle/>
          <a:p>
            <a:r>
              <a:rPr lang="en-US" dirty="0"/>
              <a:t>We connect and protect</a:t>
            </a:r>
          </a:p>
        </p:txBody>
      </p:sp>
      <p:sp>
        <p:nvSpPr>
          <p:cNvPr id="17" name="Rektangel 26">
            <a:extLst>
              <a:ext uri="{FF2B5EF4-FFF2-40B4-BE49-F238E27FC236}">
                <a16:creationId xmlns:a16="http://schemas.microsoft.com/office/drawing/2014/main" id="{625EFE6B-BFF9-4DFC-95F6-B7ABCA511665}"/>
              </a:ext>
            </a:extLst>
          </p:cNvPr>
          <p:cNvSpPr/>
          <p:nvPr/>
        </p:nvSpPr>
        <p:spPr>
          <a:xfrm>
            <a:off x="284347" y="2528532"/>
            <a:ext cx="2462331" cy="590199"/>
          </a:xfrm>
          <a:prstGeom prst="rect">
            <a:avLst/>
          </a:prstGeom>
          <a:noFill/>
          <a:ln>
            <a:noFill/>
          </a:ln>
        </p:spPr>
        <p:txBody>
          <a:bodyPr wrap="square" lIns="144368" tIns="180460" bIns="108276" rtlCol="0" anchor="t" anchorCtr="0">
            <a:noAutofit/>
          </a:bodyPr>
          <a:lstStyle/>
          <a:p>
            <a:pPr defTabSz="916777" fontAlgn="base">
              <a:spcBef>
                <a:spcPct val="0"/>
              </a:spcBef>
            </a:pPr>
            <a:r>
              <a:rPr lang="en-US" sz="1203" b="1" dirty="0">
                <a:solidFill>
                  <a:schemeClr val="bg1">
                    <a:lumMod val="75000"/>
                    <a:lumOff val="25000"/>
                  </a:schemeClr>
                </a:solidFill>
                <a:latin typeface="Arial" charset="0"/>
                <a:cs typeface="Arial" charset="0"/>
              </a:rPr>
              <a:t>VJ and RVJ</a:t>
            </a:r>
          </a:p>
          <a:p>
            <a:pPr defTabSz="916777" fontAlgn="base">
              <a:spcBef>
                <a:spcPct val="0"/>
              </a:spcBef>
            </a:pPr>
            <a:r>
              <a:rPr lang="en-US" sz="1203" dirty="0">
                <a:solidFill>
                  <a:schemeClr val="bg1">
                    <a:lumMod val="75000"/>
                    <a:lumOff val="25000"/>
                  </a:schemeClr>
                </a:solidFill>
                <a:latin typeface="Arial" charset="0"/>
                <a:cs typeface="Arial" charset="0"/>
              </a:rPr>
              <a:t>JIC instrument enclosures</a:t>
            </a:r>
          </a:p>
        </p:txBody>
      </p:sp>
      <p:sp>
        <p:nvSpPr>
          <p:cNvPr id="18" name="Rektangel 26">
            <a:extLst>
              <a:ext uri="{FF2B5EF4-FFF2-40B4-BE49-F238E27FC236}">
                <a16:creationId xmlns:a16="http://schemas.microsoft.com/office/drawing/2014/main" id="{14B066E9-56FA-4C21-BCC5-B8D2C3D5DFCA}"/>
              </a:ext>
            </a:extLst>
          </p:cNvPr>
          <p:cNvSpPr/>
          <p:nvPr/>
        </p:nvSpPr>
        <p:spPr>
          <a:xfrm>
            <a:off x="286531" y="2528151"/>
            <a:ext cx="2462331" cy="27432"/>
          </a:xfrm>
          <a:prstGeom prst="rect">
            <a:avLst/>
          </a:prstGeom>
          <a:solidFill>
            <a:srgbClr val="C4262E"/>
          </a:solidFill>
          <a:ln>
            <a:noFill/>
          </a:ln>
        </p:spPr>
        <p:txBody>
          <a:bodyPr wrap="square" lIns="144368" tIns="180460" bIns="108276" rtlCol="0" anchor="t" anchorCtr="0">
            <a:noAutofit/>
          </a:bodyPr>
          <a:lstStyle/>
          <a:p>
            <a:pPr defTabSz="916777" fontAlgn="base">
              <a:spcBef>
                <a:spcPct val="0"/>
              </a:spcBef>
            </a:pPr>
            <a:endParaRPr lang="en-US" sz="1203" b="1" dirty="0">
              <a:solidFill>
                <a:srgbClr val="FFFFFF"/>
              </a:solidFill>
              <a:latin typeface="Arial" charset="0"/>
              <a:cs typeface="Arial" charset="0"/>
            </a:endParaRPr>
          </a:p>
        </p:txBody>
      </p:sp>
      <p:sp>
        <p:nvSpPr>
          <p:cNvPr id="23" name="Rektangel 26">
            <a:extLst>
              <a:ext uri="{FF2B5EF4-FFF2-40B4-BE49-F238E27FC236}">
                <a16:creationId xmlns:a16="http://schemas.microsoft.com/office/drawing/2014/main" id="{5847A54A-A05F-43B5-A853-E8137BE61BB1}"/>
              </a:ext>
            </a:extLst>
          </p:cNvPr>
          <p:cNvSpPr/>
          <p:nvPr/>
        </p:nvSpPr>
        <p:spPr>
          <a:xfrm>
            <a:off x="305046" y="5119332"/>
            <a:ext cx="2462331" cy="590199"/>
          </a:xfrm>
          <a:prstGeom prst="rect">
            <a:avLst/>
          </a:prstGeom>
          <a:noFill/>
          <a:ln>
            <a:noFill/>
          </a:ln>
        </p:spPr>
        <p:txBody>
          <a:bodyPr wrap="square" lIns="144368" tIns="180460" bIns="108276" rtlCol="0" anchor="t" anchorCtr="0">
            <a:noAutofit/>
          </a:bodyPr>
          <a:lstStyle/>
          <a:p>
            <a:pPr defTabSz="916777" fontAlgn="base">
              <a:spcBef>
                <a:spcPct val="0"/>
              </a:spcBef>
            </a:pPr>
            <a:r>
              <a:rPr lang="en-US" sz="1203" b="1" dirty="0">
                <a:solidFill>
                  <a:schemeClr val="bg1">
                    <a:lumMod val="75000"/>
                    <a:lumOff val="25000"/>
                  </a:schemeClr>
                </a:solidFill>
                <a:latin typeface="Arial" charset="0"/>
                <a:cs typeface="Arial" charset="0"/>
              </a:rPr>
              <a:t>ARIA Series </a:t>
            </a:r>
          </a:p>
          <a:p>
            <a:pPr defTabSz="916777" fontAlgn="base">
              <a:spcBef>
                <a:spcPct val="0"/>
              </a:spcBef>
            </a:pPr>
            <a:r>
              <a:rPr lang="en-US" sz="1203" dirty="0">
                <a:solidFill>
                  <a:schemeClr val="bg1">
                    <a:lumMod val="75000"/>
                    <a:lumOff val="25000"/>
                  </a:schemeClr>
                </a:solidFill>
                <a:latin typeface="Arial" charset="0"/>
                <a:cs typeface="Arial" charset="0"/>
              </a:rPr>
              <a:t>Industrial wall mount enclosures</a:t>
            </a:r>
          </a:p>
        </p:txBody>
      </p:sp>
      <p:sp>
        <p:nvSpPr>
          <p:cNvPr id="24" name="Rektangel 26">
            <a:extLst>
              <a:ext uri="{FF2B5EF4-FFF2-40B4-BE49-F238E27FC236}">
                <a16:creationId xmlns:a16="http://schemas.microsoft.com/office/drawing/2014/main" id="{283E5415-4492-46D1-916D-B731F05F8BCA}"/>
              </a:ext>
            </a:extLst>
          </p:cNvPr>
          <p:cNvSpPr/>
          <p:nvPr/>
        </p:nvSpPr>
        <p:spPr>
          <a:xfrm>
            <a:off x="307230" y="5118951"/>
            <a:ext cx="2462331" cy="27432"/>
          </a:xfrm>
          <a:prstGeom prst="rect">
            <a:avLst/>
          </a:prstGeom>
          <a:solidFill>
            <a:srgbClr val="C4262E"/>
          </a:solidFill>
          <a:ln>
            <a:noFill/>
          </a:ln>
        </p:spPr>
        <p:txBody>
          <a:bodyPr wrap="square" lIns="144368" tIns="180460" bIns="108276" rtlCol="0" anchor="t" anchorCtr="0">
            <a:noAutofit/>
          </a:bodyPr>
          <a:lstStyle/>
          <a:p>
            <a:pPr defTabSz="916777" fontAlgn="base">
              <a:spcBef>
                <a:spcPct val="0"/>
              </a:spcBef>
            </a:pPr>
            <a:endParaRPr lang="en-US" sz="1203" b="1" dirty="0">
              <a:solidFill>
                <a:srgbClr val="FFFFFF"/>
              </a:solidFill>
              <a:latin typeface="Arial" charset="0"/>
              <a:cs typeface="Arial" charset="0"/>
            </a:endParaRPr>
          </a:p>
        </p:txBody>
      </p:sp>
      <p:sp>
        <p:nvSpPr>
          <p:cNvPr id="26" name="Rektangel 26">
            <a:extLst>
              <a:ext uri="{FF2B5EF4-FFF2-40B4-BE49-F238E27FC236}">
                <a16:creationId xmlns:a16="http://schemas.microsoft.com/office/drawing/2014/main" id="{9324307C-76BC-40C4-9475-D04C31B619A6}"/>
              </a:ext>
            </a:extLst>
          </p:cNvPr>
          <p:cNvSpPr/>
          <p:nvPr/>
        </p:nvSpPr>
        <p:spPr>
          <a:xfrm>
            <a:off x="4779095" y="2534001"/>
            <a:ext cx="2462331" cy="590199"/>
          </a:xfrm>
          <a:prstGeom prst="rect">
            <a:avLst/>
          </a:prstGeom>
          <a:noFill/>
          <a:ln>
            <a:noFill/>
          </a:ln>
        </p:spPr>
        <p:txBody>
          <a:bodyPr wrap="square" lIns="144368" tIns="180460" bIns="108276" rtlCol="0" anchor="t" anchorCtr="0">
            <a:noAutofit/>
          </a:bodyPr>
          <a:lstStyle/>
          <a:p>
            <a:pPr defTabSz="916777" fontAlgn="base">
              <a:spcBef>
                <a:spcPct val="0"/>
              </a:spcBef>
            </a:pPr>
            <a:r>
              <a:rPr lang="en-US" sz="1203" b="1" dirty="0">
                <a:solidFill>
                  <a:schemeClr val="bg1">
                    <a:lumMod val="75000"/>
                    <a:lumOff val="25000"/>
                  </a:schemeClr>
                </a:solidFill>
                <a:latin typeface="Arial" charset="0"/>
                <a:cs typeface="Arial" charset="0"/>
              </a:rPr>
              <a:t>APO Series </a:t>
            </a:r>
          </a:p>
          <a:p>
            <a:pPr defTabSz="916777" fontAlgn="base">
              <a:spcBef>
                <a:spcPct val="0"/>
              </a:spcBef>
            </a:pPr>
            <a:r>
              <a:rPr lang="en-US" sz="1203" dirty="0">
                <a:solidFill>
                  <a:schemeClr val="bg1">
                    <a:lumMod val="75000"/>
                    <a:lumOff val="25000"/>
                  </a:schemeClr>
                </a:solidFill>
                <a:latin typeface="Arial" charset="0"/>
                <a:cs typeface="Arial" charset="0"/>
              </a:rPr>
              <a:t>Modular enclosures and </a:t>
            </a:r>
            <a:br>
              <a:rPr lang="en-US" sz="1203" dirty="0">
                <a:solidFill>
                  <a:schemeClr val="bg1">
                    <a:lumMod val="75000"/>
                    <a:lumOff val="25000"/>
                  </a:schemeClr>
                </a:solidFill>
                <a:latin typeface="Arial" charset="0"/>
                <a:cs typeface="Arial" charset="0"/>
              </a:rPr>
            </a:br>
            <a:r>
              <a:rPr lang="en-US" sz="1203" dirty="0">
                <a:solidFill>
                  <a:schemeClr val="bg1">
                    <a:lumMod val="75000"/>
                    <a:lumOff val="25000"/>
                  </a:schemeClr>
                </a:solidFill>
                <a:latin typeface="Arial" charset="0"/>
                <a:cs typeface="Arial" charset="0"/>
              </a:rPr>
              <a:t>IEC enclosure types </a:t>
            </a:r>
          </a:p>
        </p:txBody>
      </p:sp>
      <p:sp>
        <p:nvSpPr>
          <p:cNvPr id="27" name="Rektangel 26">
            <a:extLst>
              <a:ext uri="{FF2B5EF4-FFF2-40B4-BE49-F238E27FC236}">
                <a16:creationId xmlns:a16="http://schemas.microsoft.com/office/drawing/2014/main" id="{EBA165F1-5A36-43BB-A3D1-8F09C3425C47}"/>
              </a:ext>
            </a:extLst>
          </p:cNvPr>
          <p:cNvSpPr/>
          <p:nvPr/>
        </p:nvSpPr>
        <p:spPr>
          <a:xfrm>
            <a:off x="4781279" y="2533620"/>
            <a:ext cx="2462331" cy="27432"/>
          </a:xfrm>
          <a:prstGeom prst="rect">
            <a:avLst/>
          </a:prstGeom>
          <a:solidFill>
            <a:srgbClr val="C4262E"/>
          </a:solidFill>
          <a:ln>
            <a:noFill/>
          </a:ln>
        </p:spPr>
        <p:txBody>
          <a:bodyPr wrap="square" lIns="144368" tIns="180460" bIns="108276" rtlCol="0" anchor="t" anchorCtr="0">
            <a:noAutofit/>
          </a:bodyPr>
          <a:lstStyle/>
          <a:p>
            <a:pPr defTabSz="916777" fontAlgn="base">
              <a:spcBef>
                <a:spcPct val="0"/>
              </a:spcBef>
            </a:pPr>
            <a:endParaRPr lang="en-US" sz="1203" b="1" dirty="0">
              <a:solidFill>
                <a:srgbClr val="FFFFFF"/>
              </a:solidFill>
              <a:latin typeface="Arial" charset="0"/>
              <a:cs typeface="Arial" charset="0"/>
            </a:endParaRPr>
          </a:p>
        </p:txBody>
      </p:sp>
      <p:sp>
        <p:nvSpPr>
          <p:cNvPr id="29" name="Rektangel 26">
            <a:extLst>
              <a:ext uri="{FF2B5EF4-FFF2-40B4-BE49-F238E27FC236}">
                <a16:creationId xmlns:a16="http://schemas.microsoft.com/office/drawing/2014/main" id="{2EC11D08-17C4-42F4-AEF0-34132C3674FB}"/>
              </a:ext>
            </a:extLst>
          </p:cNvPr>
          <p:cNvSpPr/>
          <p:nvPr/>
        </p:nvSpPr>
        <p:spPr>
          <a:xfrm>
            <a:off x="4799794" y="5124801"/>
            <a:ext cx="2667806" cy="590199"/>
          </a:xfrm>
          <a:prstGeom prst="rect">
            <a:avLst/>
          </a:prstGeom>
          <a:noFill/>
          <a:ln>
            <a:noFill/>
          </a:ln>
        </p:spPr>
        <p:txBody>
          <a:bodyPr wrap="square" lIns="144368" tIns="180460" bIns="108276" rtlCol="0" anchor="t" anchorCtr="0">
            <a:noAutofit/>
          </a:bodyPr>
          <a:lstStyle/>
          <a:p>
            <a:pPr defTabSz="916777" fontAlgn="base">
              <a:spcBef>
                <a:spcPct val="0"/>
              </a:spcBef>
            </a:pPr>
            <a:r>
              <a:rPr lang="en-US" sz="1203" b="1" dirty="0">
                <a:solidFill>
                  <a:schemeClr val="bg1">
                    <a:lumMod val="75000"/>
                    <a:lumOff val="25000"/>
                  </a:schemeClr>
                </a:solidFill>
                <a:latin typeface="Arial" charset="0"/>
                <a:cs typeface="Arial" charset="0"/>
              </a:rPr>
              <a:t>DT Covers</a:t>
            </a:r>
          </a:p>
          <a:p>
            <a:pPr defTabSz="916777" fontAlgn="base">
              <a:spcBef>
                <a:spcPct val="0"/>
              </a:spcBef>
            </a:pPr>
            <a:r>
              <a:rPr lang="en-US" sz="1203" dirty="0">
                <a:solidFill>
                  <a:schemeClr val="bg1">
                    <a:lumMod val="75000"/>
                    <a:lumOff val="25000"/>
                  </a:schemeClr>
                </a:solidFill>
                <a:latin typeface="Arial" charset="0"/>
                <a:cs typeface="Arial" charset="0"/>
              </a:rPr>
              <a:t>All-surface NEMA 4X HMI windows</a:t>
            </a:r>
          </a:p>
        </p:txBody>
      </p:sp>
      <p:sp>
        <p:nvSpPr>
          <p:cNvPr id="30" name="Rektangel 26">
            <a:extLst>
              <a:ext uri="{FF2B5EF4-FFF2-40B4-BE49-F238E27FC236}">
                <a16:creationId xmlns:a16="http://schemas.microsoft.com/office/drawing/2014/main" id="{7547ABE7-913C-412E-B18F-B258CAF115EB}"/>
              </a:ext>
            </a:extLst>
          </p:cNvPr>
          <p:cNvSpPr/>
          <p:nvPr/>
        </p:nvSpPr>
        <p:spPr>
          <a:xfrm>
            <a:off x="4801978" y="5124420"/>
            <a:ext cx="2462331" cy="27432"/>
          </a:xfrm>
          <a:prstGeom prst="rect">
            <a:avLst/>
          </a:prstGeom>
          <a:solidFill>
            <a:srgbClr val="C4262E"/>
          </a:solidFill>
          <a:ln>
            <a:noFill/>
          </a:ln>
        </p:spPr>
        <p:txBody>
          <a:bodyPr wrap="square" lIns="144368" tIns="180460" bIns="108276" rtlCol="0" anchor="t" anchorCtr="0">
            <a:noAutofit/>
          </a:bodyPr>
          <a:lstStyle/>
          <a:p>
            <a:pPr defTabSz="916777" fontAlgn="base">
              <a:spcBef>
                <a:spcPct val="0"/>
              </a:spcBef>
            </a:pPr>
            <a:endParaRPr lang="en-US" sz="1203" b="1" dirty="0">
              <a:solidFill>
                <a:srgbClr val="FFFFFF"/>
              </a:solidFill>
              <a:latin typeface="Arial" charset="0"/>
              <a:cs typeface="Arial" charset="0"/>
            </a:endParaRPr>
          </a:p>
        </p:txBody>
      </p:sp>
      <p:sp>
        <p:nvSpPr>
          <p:cNvPr id="32" name="Rektangel 26">
            <a:extLst>
              <a:ext uri="{FF2B5EF4-FFF2-40B4-BE49-F238E27FC236}">
                <a16:creationId xmlns:a16="http://schemas.microsoft.com/office/drawing/2014/main" id="{328DFFBD-D994-47F7-9454-B6499707091F}"/>
              </a:ext>
            </a:extLst>
          </p:cNvPr>
          <p:cNvSpPr/>
          <p:nvPr/>
        </p:nvSpPr>
        <p:spPr>
          <a:xfrm>
            <a:off x="9296400" y="2525041"/>
            <a:ext cx="2743200" cy="590199"/>
          </a:xfrm>
          <a:prstGeom prst="rect">
            <a:avLst/>
          </a:prstGeom>
          <a:noFill/>
          <a:ln>
            <a:noFill/>
          </a:ln>
        </p:spPr>
        <p:txBody>
          <a:bodyPr wrap="square" lIns="144368" tIns="180460" bIns="108276" rtlCol="0" anchor="t" anchorCtr="0">
            <a:noAutofit/>
          </a:bodyPr>
          <a:lstStyle/>
          <a:p>
            <a:pPr defTabSz="916777" fontAlgn="base">
              <a:spcBef>
                <a:spcPct val="0"/>
              </a:spcBef>
            </a:pPr>
            <a:r>
              <a:rPr lang="en-US" sz="1203" b="1" dirty="0">
                <a:solidFill>
                  <a:schemeClr val="bg1">
                    <a:lumMod val="75000"/>
                    <a:lumOff val="25000"/>
                  </a:schemeClr>
                </a:solidFill>
                <a:latin typeface="Arial" charset="0"/>
                <a:cs typeface="Arial" charset="0"/>
              </a:rPr>
              <a:t>Polysafe</a:t>
            </a:r>
          </a:p>
          <a:p>
            <a:pPr defTabSz="916777" fontAlgn="base">
              <a:spcBef>
                <a:spcPct val="0"/>
              </a:spcBef>
            </a:pPr>
            <a:r>
              <a:rPr lang="en-US" sz="1203" dirty="0">
                <a:solidFill>
                  <a:schemeClr val="bg1">
                    <a:lumMod val="75000"/>
                    <a:lumOff val="25000"/>
                  </a:schemeClr>
                </a:solidFill>
                <a:latin typeface="Arial" charset="0"/>
                <a:cs typeface="Arial" charset="0"/>
              </a:rPr>
              <a:t>Industrial wall mount and </a:t>
            </a:r>
            <a:br>
              <a:rPr lang="en-US" sz="1203" dirty="0">
                <a:solidFill>
                  <a:schemeClr val="bg1">
                    <a:lumMod val="75000"/>
                    <a:lumOff val="25000"/>
                  </a:schemeClr>
                </a:solidFill>
                <a:latin typeface="Arial" charset="0"/>
                <a:cs typeface="Arial" charset="0"/>
              </a:rPr>
            </a:br>
            <a:r>
              <a:rPr lang="en-US" sz="1203" dirty="0">
                <a:solidFill>
                  <a:schemeClr val="bg1">
                    <a:lumMod val="75000"/>
                    <a:lumOff val="25000"/>
                  </a:schemeClr>
                </a:solidFill>
                <a:latin typeface="Arial" charset="0"/>
                <a:cs typeface="Arial" charset="0"/>
              </a:rPr>
              <a:t>free-standing enclosures</a:t>
            </a:r>
          </a:p>
        </p:txBody>
      </p:sp>
      <p:sp>
        <p:nvSpPr>
          <p:cNvPr id="33" name="Rektangel 26">
            <a:extLst>
              <a:ext uri="{FF2B5EF4-FFF2-40B4-BE49-F238E27FC236}">
                <a16:creationId xmlns:a16="http://schemas.microsoft.com/office/drawing/2014/main" id="{BB639EE3-12A8-4EED-9F19-D316C3C786B1}"/>
              </a:ext>
            </a:extLst>
          </p:cNvPr>
          <p:cNvSpPr/>
          <p:nvPr/>
        </p:nvSpPr>
        <p:spPr>
          <a:xfrm>
            <a:off x="9298584" y="2524660"/>
            <a:ext cx="2462331" cy="27432"/>
          </a:xfrm>
          <a:prstGeom prst="rect">
            <a:avLst/>
          </a:prstGeom>
          <a:solidFill>
            <a:srgbClr val="C4262E"/>
          </a:solidFill>
          <a:ln>
            <a:noFill/>
          </a:ln>
        </p:spPr>
        <p:txBody>
          <a:bodyPr wrap="square" lIns="144368" tIns="180460" bIns="108276" rtlCol="0" anchor="t" anchorCtr="0">
            <a:noAutofit/>
          </a:bodyPr>
          <a:lstStyle/>
          <a:p>
            <a:pPr defTabSz="916777" fontAlgn="base">
              <a:spcBef>
                <a:spcPct val="0"/>
              </a:spcBef>
            </a:pPr>
            <a:endParaRPr lang="en-US" sz="1203" b="1" dirty="0">
              <a:solidFill>
                <a:srgbClr val="FFFFFF"/>
              </a:solidFill>
              <a:latin typeface="Arial" charset="0"/>
              <a:cs typeface="Arial" charset="0"/>
            </a:endParaRPr>
          </a:p>
        </p:txBody>
      </p:sp>
      <p:sp>
        <p:nvSpPr>
          <p:cNvPr id="35" name="Rektangel 26">
            <a:extLst>
              <a:ext uri="{FF2B5EF4-FFF2-40B4-BE49-F238E27FC236}">
                <a16:creationId xmlns:a16="http://schemas.microsoft.com/office/drawing/2014/main" id="{D1A6B330-4A5B-4E10-8264-D63F4482F52C}"/>
              </a:ext>
            </a:extLst>
          </p:cNvPr>
          <p:cNvSpPr/>
          <p:nvPr/>
        </p:nvSpPr>
        <p:spPr>
          <a:xfrm>
            <a:off x="9317099" y="5115841"/>
            <a:ext cx="2462331" cy="590199"/>
          </a:xfrm>
          <a:prstGeom prst="rect">
            <a:avLst/>
          </a:prstGeom>
          <a:noFill/>
          <a:ln>
            <a:noFill/>
          </a:ln>
        </p:spPr>
        <p:txBody>
          <a:bodyPr wrap="square" lIns="144368" tIns="180460" bIns="108276" rtlCol="0" anchor="t" anchorCtr="0">
            <a:noAutofit/>
          </a:bodyPr>
          <a:lstStyle/>
          <a:p>
            <a:pPr defTabSz="916777" fontAlgn="base">
              <a:spcBef>
                <a:spcPct val="0"/>
              </a:spcBef>
            </a:pPr>
            <a:r>
              <a:rPr lang="en-US" sz="1203" b="1" dirty="0">
                <a:solidFill>
                  <a:schemeClr val="bg1">
                    <a:lumMod val="75000"/>
                    <a:lumOff val="25000"/>
                  </a:schemeClr>
                </a:solidFill>
                <a:latin typeface="Arial" charset="0"/>
                <a:cs typeface="Arial" charset="0"/>
              </a:rPr>
              <a:t>VM and Pushbutton Series </a:t>
            </a:r>
          </a:p>
          <a:p>
            <a:pPr defTabSz="916777" fontAlgn="base">
              <a:spcBef>
                <a:spcPct val="0"/>
              </a:spcBef>
            </a:pPr>
            <a:r>
              <a:rPr lang="en-US" sz="1203" dirty="0">
                <a:solidFill>
                  <a:schemeClr val="bg1">
                    <a:lumMod val="75000"/>
                    <a:lumOff val="25000"/>
                  </a:schemeClr>
                </a:solidFill>
                <a:latin typeface="Arial" charset="0"/>
                <a:cs typeface="Arial" charset="0"/>
              </a:rPr>
              <a:t>Small electrical enclosures</a:t>
            </a:r>
          </a:p>
        </p:txBody>
      </p:sp>
      <p:sp>
        <p:nvSpPr>
          <p:cNvPr id="36" name="Rektangel 26">
            <a:extLst>
              <a:ext uri="{FF2B5EF4-FFF2-40B4-BE49-F238E27FC236}">
                <a16:creationId xmlns:a16="http://schemas.microsoft.com/office/drawing/2014/main" id="{6FC71A27-E6AD-485D-99B3-DF582737351C}"/>
              </a:ext>
            </a:extLst>
          </p:cNvPr>
          <p:cNvSpPr/>
          <p:nvPr/>
        </p:nvSpPr>
        <p:spPr>
          <a:xfrm>
            <a:off x="9319283" y="5115460"/>
            <a:ext cx="2462331" cy="27432"/>
          </a:xfrm>
          <a:prstGeom prst="rect">
            <a:avLst/>
          </a:prstGeom>
          <a:solidFill>
            <a:srgbClr val="C4262E"/>
          </a:solidFill>
          <a:ln>
            <a:noFill/>
          </a:ln>
        </p:spPr>
        <p:txBody>
          <a:bodyPr wrap="square" lIns="144368" tIns="180460" bIns="108276" rtlCol="0" anchor="t" anchorCtr="0">
            <a:noAutofit/>
          </a:bodyPr>
          <a:lstStyle/>
          <a:p>
            <a:pPr defTabSz="916777" fontAlgn="base">
              <a:spcBef>
                <a:spcPct val="0"/>
              </a:spcBef>
            </a:pPr>
            <a:endParaRPr lang="en-US" sz="1203" b="1" dirty="0">
              <a:solidFill>
                <a:srgbClr val="FFFFFF"/>
              </a:solidFill>
              <a:latin typeface="Arial" charset="0"/>
              <a:cs typeface="Arial" charset="0"/>
            </a:endParaRPr>
          </a:p>
        </p:txBody>
      </p:sp>
      <p:pic>
        <p:nvPicPr>
          <p:cNvPr id="7" name="Picture 6">
            <a:extLst>
              <a:ext uri="{FF2B5EF4-FFF2-40B4-BE49-F238E27FC236}">
                <a16:creationId xmlns:a16="http://schemas.microsoft.com/office/drawing/2014/main" id="{58E5D67D-D4D6-405C-A74B-F8704B303839}"/>
              </a:ext>
            </a:extLst>
          </p:cNvPr>
          <p:cNvPicPr>
            <a:picLocks noChangeAspect="1"/>
          </p:cNvPicPr>
          <p:nvPr/>
        </p:nvPicPr>
        <p:blipFill>
          <a:blip r:embed="rId6"/>
          <a:stretch>
            <a:fillRect/>
          </a:stretch>
        </p:blipFill>
        <p:spPr>
          <a:xfrm>
            <a:off x="526964" y="1107483"/>
            <a:ext cx="1977096" cy="1420477"/>
          </a:xfrm>
          <a:prstGeom prst="rect">
            <a:avLst/>
          </a:prstGeom>
        </p:spPr>
      </p:pic>
      <p:pic>
        <p:nvPicPr>
          <p:cNvPr id="44" name="Picture 43">
            <a:extLst>
              <a:ext uri="{FF2B5EF4-FFF2-40B4-BE49-F238E27FC236}">
                <a16:creationId xmlns:a16="http://schemas.microsoft.com/office/drawing/2014/main" id="{120888B2-D5AE-4B81-8652-7A0DB8D401AD}"/>
              </a:ext>
            </a:extLst>
          </p:cNvPr>
          <p:cNvPicPr>
            <a:picLocks noChangeAspect="1"/>
          </p:cNvPicPr>
          <p:nvPr/>
        </p:nvPicPr>
        <p:blipFill>
          <a:blip r:embed="rId7"/>
          <a:stretch>
            <a:fillRect/>
          </a:stretch>
        </p:blipFill>
        <p:spPr>
          <a:xfrm>
            <a:off x="4984433" y="1106629"/>
            <a:ext cx="2171007" cy="1417569"/>
          </a:xfrm>
          <a:prstGeom prst="rect">
            <a:avLst/>
          </a:prstGeom>
        </p:spPr>
      </p:pic>
      <p:pic>
        <p:nvPicPr>
          <p:cNvPr id="46" name="Picture 45">
            <a:extLst>
              <a:ext uri="{FF2B5EF4-FFF2-40B4-BE49-F238E27FC236}">
                <a16:creationId xmlns:a16="http://schemas.microsoft.com/office/drawing/2014/main" id="{5F09376A-4CA8-4BB5-9409-E30132EFA6CF}"/>
              </a:ext>
            </a:extLst>
          </p:cNvPr>
          <p:cNvPicPr>
            <a:picLocks noChangeAspect="1"/>
          </p:cNvPicPr>
          <p:nvPr/>
        </p:nvPicPr>
        <p:blipFill>
          <a:blip r:embed="rId8"/>
          <a:stretch>
            <a:fillRect/>
          </a:stretch>
        </p:blipFill>
        <p:spPr>
          <a:xfrm>
            <a:off x="5381703" y="3579400"/>
            <a:ext cx="1393032" cy="1489564"/>
          </a:xfrm>
          <a:prstGeom prst="rect">
            <a:avLst/>
          </a:prstGeom>
        </p:spPr>
      </p:pic>
      <p:pic>
        <p:nvPicPr>
          <p:cNvPr id="48" name="Picture 47">
            <a:extLst>
              <a:ext uri="{FF2B5EF4-FFF2-40B4-BE49-F238E27FC236}">
                <a16:creationId xmlns:a16="http://schemas.microsoft.com/office/drawing/2014/main" id="{85265073-F1AF-4B22-97E6-DB5094EFD45E}"/>
              </a:ext>
            </a:extLst>
          </p:cNvPr>
          <p:cNvPicPr>
            <a:picLocks noChangeAspect="1"/>
          </p:cNvPicPr>
          <p:nvPr/>
        </p:nvPicPr>
        <p:blipFill>
          <a:blip r:embed="rId9"/>
          <a:stretch>
            <a:fillRect/>
          </a:stretch>
        </p:blipFill>
        <p:spPr>
          <a:xfrm>
            <a:off x="728678" y="3802767"/>
            <a:ext cx="1573668" cy="1288456"/>
          </a:xfrm>
          <a:prstGeom prst="rect">
            <a:avLst/>
          </a:prstGeom>
        </p:spPr>
      </p:pic>
      <p:pic>
        <p:nvPicPr>
          <p:cNvPr id="50" name="Picture 49">
            <a:extLst>
              <a:ext uri="{FF2B5EF4-FFF2-40B4-BE49-F238E27FC236}">
                <a16:creationId xmlns:a16="http://schemas.microsoft.com/office/drawing/2014/main" id="{6218F88B-E45F-4821-AD33-66F8FB364C19}"/>
              </a:ext>
            </a:extLst>
          </p:cNvPr>
          <p:cNvPicPr>
            <a:picLocks noChangeAspect="1"/>
          </p:cNvPicPr>
          <p:nvPr/>
        </p:nvPicPr>
        <p:blipFill>
          <a:blip r:embed="rId10"/>
          <a:stretch>
            <a:fillRect/>
          </a:stretch>
        </p:blipFill>
        <p:spPr>
          <a:xfrm>
            <a:off x="9864412" y="955089"/>
            <a:ext cx="1367703" cy="1514115"/>
          </a:xfrm>
          <a:prstGeom prst="rect">
            <a:avLst/>
          </a:prstGeom>
        </p:spPr>
      </p:pic>
      <p:pic>
        <p:nvPicPr>
          <p:cNvPr id="52" name="Picture 51">
            <a:extLst>
              <a:ext uri="{FF2B5EF4-FFF2-40B4-BE49-F238E27FC236}">
                <a16:creationId xmlns:a16="http://schemas.microsoft.com/office/drawing/2014/main" id="{8E5F138E-5DCA-45E6-B87D-8DFC654E3F55}"/>
              </a:ext>
            </a:extLst>
          </p:cNvPr>
          <p:cNvPicPr>
            <a:picLocks noChangeAspect="1"/>
          </p:cNvPicPr>
          <p:nvPr/>
        </p:nvPicPr>
        <p:blipFill>
          <a:blip r:embed="rId11"/>
          <a:stretch>
            <a:fillRect/>
          </a:stretch>
        </p:blipFill>
        <p:spPr>
          <a:xfrm>
            <a:off x="9422787" y="3923801"/>
            <a:ext cx="2193477" cy="1129701"/>
          </a:xfrm>
          <a:prstGeom prst="rect">
            <a:avLst/>
          </a:prstGeom>
        </p:spPr>
      </p:pic>
    </p:spTree>
    <p:extLst>
      <p:ext uri="{BB962C8B-B14F-4D97-AF65-F5344CB8AC3E}">
        <p14:creationId xmlns:p14="http://schemas.microsoft.com/office/powerpoint/2010/main" val="22448082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4162&quot;&gt;&lt;version val=&quot;26854&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5&quot;&gt;&lt;elem m_fUsage=&quot;3.36307119301933488131E+00&quot;&gt;&lt;m_msothmcolidx val=&quot;0&quot;/&gt;&lt;m_rgb r=&quot;F5&quot; g=&quot;E9&quot; b=&quot;CC&quot;/&gt;&lt;m_nBrightness tagver0=&quot;26206&quot; tagname0=&quot;m_nBrightnessUNRECOGNIZED&quot; val=&quot;0&quot;/&gt;&lt;/elem&gt;&lt;elem m_fUsage=&quot;2.95811394226064994228E+00&quot;&gt;&lt;m_msothmcolidx val=&quot;0&quot;/&gt;&lt;m_rgb r=&quot;FF&quot; g=&quot;BD&quot; b=&quot;66&quot;/&gt;&lt;m_nBrightness tagver0=&quot;26206&quot; tagname0=&quot;m_nBrightnessUNRECOGNIZED&quot; val=&quot;0&quot;/&gt;&lt;/elem&gt;&lt;elem m_fUsage=&quot;2.21837769900000036927E+00&quot;&gt;&lt;m_msothmcolidx val=&quot;0&quot;/&gt;&lt;m_rgb r=&quot;AB&quot; g=&quot;83&quot; b=&quot;22&quot;/&gt;&lt;m_nBrightness tagver0=&quot;26206&quot; tagname0=&quot;m_nBrightnessUNRECOGNIZED&quot; val=&quot;0&quot;/&gt;&lt;/elem&gt;&lt;elem m_fUsage=&quot;9.61971159048068291675E-01&quot;&gt;&lt;m_msothmcolidx val=&quot;0&quot;/&gt;&lt;m_rgb r=&quot;B5&quot; g=&quot;7E&quot; b=&quot;57&quot;/&gt;&lt;m_nBrightness tagver0=&quot;26206&quot; tagname0=&quot;m_nBrightnessUNRECOGNIZED&quot; val=&quot;0&quot;/&gt;&lt;/elem&gt;&lt;elem m_fUsage=&quot;1.16945582195002853454E-01&quot;&gt;&lt;m_msothmcolidx val=&quot;0&quot;/&gt;&lt;m_rgb r=&quot;FF&quot; g=&quot;C0&quot; b=&quot;00&quot;/&gt;&lt;m_nBrightness tagver0=&quot;26206&quot; tagname0=&quot;m_nBrightnessUNRECOGNIZED&quot; val=&quot;0&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F6sd95h4CaWtoBQdlzIrUg"/>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rROMw27gYY4pNLqgRyjYQ"/>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C47kmmWAOKNHhQxmvCIZOw"/>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rDz5HXz8XlL5ecf.JJhIi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C47kmmWAOKNHhQxmvCIZO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rDz5HXz8XlL5ecf.JJhIi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C47kmmWAOKNHhQxmvCIZO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rDz5HXz8XlL5ecf.JJhIi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C47kmmWAOKNHhQxmvCIZO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rDz5HXz8XlL5ecf.JJhIi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C47kmmWAOKNHhQxmvCIZO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rDz5HXz8XlL5ecf.JJhIi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C47kmmWAOKNHhQxmvCIZO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rDz5HXz8XlL5ecf.JJhIi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C47kmmWAOKNHhQxmvCIZO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rDz5HXz8XlL5ecf.JJhIi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C47kmmWAOKNHhQxmvCIZO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rDz5HXz8XlL5ecf.JJhIi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C47kmmWAOKNHhQxmvCIZO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rDz5HXz8XlL5ecf.JJhIi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kVr8z45WRHus01avGh.Xl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C47kmmWAOKNHhQxmvCIZO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rDz5HXz8XlL5ecf.JJhIi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L8MFKs4QSC2sw.JxhLvJi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q0eN8MH9nBD.DyC8_SpT7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rROMw27gYY4pNLqgRyjY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F6sd95h4CaWtoBQdlzIrU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JkFqx9aTAnwJMhYhENNEcA"/>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ottomblack1">
  <a:themeElements>
    <a:clrScheme name="Custom 4">
      <a:dk1>
        <a:srgbClr val="5A5A5A"/>
      </a:dk1>
      <a:lt1>
        <a:srgbClr val="000000"/>
      </a:lt1>
      <a:dk2>
        <a:srgbClr val="EEAF00"/>
      </a:dk2>
      <a:lt2>
        <a:srgbClr val="C4262E"/>
      </a:lt2>
      <a:accent1>
        <a:srgbClr val="FF6237"/>
      </a:accent1>
      <a:accent2>
        <a:srgbClr val="772432"/>
      </a:accent2>
      <a:accent3>
        <a:srgbClr val="3D843C"/>
      </a:accent3>
      <a:accent4>
        <a:srgbClr val="002060"/>
      </a:accent4>
      <a:accent5>
        <a:srgbClr val="FFFFFF"/>
      </a:accent5>
      <a:accent6>
        <a:srgbClr val="000000"/>
      </a:accent6>
      <a:hlink>
        <a:srgbClr val="C4262E"/>
      </a:hlink>
      <a:folHlink>
        <a:srgbClr val="C4262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lumMod val="60000"/>
              <a:lumOff val="40000"/>
            </a:schemeClr>
          </a:solid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sz="14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ln>
          <a:solidFill>
            <a:schemeClr val="tx1">
              <a:lumMod val="60000"/>
              <a:lumOff val="40000"/>
            </a:schemeClr>
          </a:solid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sz="14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Draft1-nVent-TEMP-H85699-NewPPTTemplate-EN-2001 - option1-new.potx" id="{C9A1422E-4BE0-42A1-BAFF-8321174CCEA9}" vid="{722088C5-8B15-4848-BB2F-2FDC6B0BB9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E3CC6DE8DDAD44B039962C45A4A771" ma:contentTypeVersion="0" ma:contentTypeDescription="Create a new document." ma:contentTypeScope="" ma:versionID="f1e4bc3716be5d92793463342c093010">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E571D4-C034-49CA-8A7C-BAF4C64DDA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61ADB305-E294-4EB3-9C3B-43517B28B3E2}">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8048508f-8987-4b5e-9e5f-1c8d42749c1f"/>
    <ds:schemaRef ds:uri="http://purl.org/dc/terms/"/>
    <ds:schemaRef ds:uri="221a5fe6-9f9e-4112-a11c-c38fa3c459ab"/>
    <ds:schemaRef ds:uri="http://www.w3.org/XML/1998/namespace"/>
    <ds:schemaRef ds:uri="http://purl.org/dc/dcmitype/"/>
    <ds:schemaRef ds:uri="514e1869-b89c-48a7-a66a-3fd380b15cc8"/>
    <ds:schemaRef ds:uri="a730e9b1-eeee-4439-af08-5fae092444ea"/>
    <ds:schemaRef ds:uri="80eba156-eb42-497e-8cf3-8db9d9db499a"/>
  </ds:schemaRefs>
</ds:datastoreItem>
</file>

<file path=customXml/itemProps3.xml><?xml version="1.0" encoding="utf-8"?>
<ds:datastoreItem xmlns:ds="http://schemas.openxmlformats.org/officeDocument/2006/customXml" ds:itemID="{F8BA7630-7CDF-4A16-B904-4AB6B376AF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Draft1-nVent-TEMP-H85699-NewPPTTemplate-EN-2001 - option1-new</Template>
  <TotalTime>0</TotalTime>
  <Words>2338</Words>
  <Application>Microsoft Office PowerPoint</Application>
  <PresentationFormat>Widescreen</PresentationFormat>
  <Paragraphs>378</Paragraphs>
  <Slides>53</Slides>
  <Notes>0</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Bottomblack1</vt:lpstr>
      <vt:lpstr>Non-Metallic Enclosures</vt:lpstr>
      <vt:lpstr>History</vt:lpstr>
      <vt:lpstr>nVent HOFFMAN FRP Enclosures</vt:lpstr>
      <vt:lpstr>Fiberglass Reinforced Polyester Characteristics</vt:lpstr>
      <vt:lpstr>FRP Corrosion Resistance</vt:lpstr>
      <vt:lpstr>FRP Weight Comparison</vt:lpstr>
      <vt:lpstr>More FRP Properties worth mentioning</vt:lpstr>
      <vt:lpstr>FRP Hot Compression Molding</vt:lpstr>
      <vt:lpstr>nVent HOFFMAN Product Families</vt:lpstr>
      <vt:lpstr>Ratings &amp; Approvals</vt:lpstr>
      <vt:lpstr>VJ-RVJ Series Overview</vt:lpstr>
      <vt:lpstr>VJ / RVJ Ratings and Sizes</vt:lpstr>
      <vt:lpstr>VJ Series Closure Options</vt:lpstr>
      <vt:lpstr>VJ Series Data Sheet / e-FILE</vt:lpstr>
      <vt:lpstr>RVJ SERIES</vt:lpstr>
      <vt:lpstr>RVJ Series Data Sheet / e-FILE</vt:lpstr>
      <vt:lpstr>Windows Available</vt:lpstr>
      <vt:lpstr>CVJ Series Data Sheet / e-FILE</vt:lpstr>
      <vt:lpstr>APO Series</vt:lpstr>
      <vt:lpstr>APO Series</vt:lpstr>
      <vt:lpstr>APO with clear covers, collars, and non-metallic hinges</vt:lpstr>
      <vt:lpstr>APO Series Data Sheet / e-FILE</vt:lpstr>
      <vt:lpstr>DT Cover Data Sheet / e-FILE</vt:lpstr>
      <vt:lpstr>ARIA and POLYSAFE Series Wall mount and freestanding enclosures</vt:lpstr>
      <vt:lpstr>ARIA Series Products</vt:lpstr>
      <vt:lpstr>ARIA Series</vt:lpstr>
      <vt:lpstr>ARIA Series</vt:lpstr>
      <vt:lpstr>ARIA Series Data Sheet / e-FILE</vt:lpstr>
      <vt:lpstr>POLYSAFE Enclosures</vt:lpstr>
      <vt:lpstr>POLYSAFE Series</vt:lpstr>
      <vt:lpstr>Flexibility for Sizes or Configurations</vt:lpstr>
      <vt:lpstr>POLYSAFE Series Data Sheet / e-FILE</vt:lpstr>
      <vt:lpstr>VM and Pushbutton Series</vt:lpstr>
      <vt:lpstr>VM Series</vt:lpstr>
      <vt:lpstr>VM and Pushbutton</vt:lpstr>
      <vt:lpstr>VM and Pushbutton Series</vt:lpstr>
      <vt:lpstr>VM Series Data Sheet / e-FILE</vt:lpstr>
      <vt:lpstr>General Accessories (for all enclosures)</vt:lpstr>
      <vt:lpstr>Value Added Services</vt:lpstr>
      <vt:lpstr>Enclosure Modifications</vt:lpstr>
      <vt:lpstr>Countersunk Holes</vt:lpstr>
      <vt:lpstr>Counterbored Holes</vt:lpstr>
      <vt:lpstr>Cutouts</vt:lpstr>
      <vt:lpstr>Enclosure Ventilation</vt:lpstr>
      <vt:lpstr>In-house Digital Imprint</vt:lpstr>
      <vt:lpstr>Digital Imprint Data Sheet / e-FILE</vt:lpstr>
      <vt:lpstr>Custom Painting / UVP Data Sheet / e-FILE</vt:lpstr>
      <vt:lpstr>Competitive Analysis</vt:lpstr>
      <vt:lpstr>Target Users</vt:lpstr>
      <vt:lpstr>What are the target applications?</vt:lpstr>
      <vt:lpstr>Target Industries</vt:lpstr>
      <vt:lpstr>Standard Industrial Classifications</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Shetty, Balchandra</dc:creator>
  <cp:lastModifiedBy>Michelle Neinstadt</cp:lastModifiedBy>
  <cp:revision>343</cp:revision>
  <cp:lastPrinted>2020-04-20T11:01:46Z</cp:lastPrinted>
  <dcterms:created xsi:type="dcterms:W3CDTF">2020-01-13T08:28:04Z</dcterms:created>
  <dcterms:modified xsi:type="dcterms:W3CDTF">2022-11-22T20:45:29Z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0x01010087E3CC6DE8DDAD44B039962C45A4A771</vt:lpwstr>
  </property>
  <property fmtid="{D5CDD505-2E9C-101B-9397-08002B2CF9AE}" pid="3" name="_dlc_DocIdItemGuid">
    <vt:lpwstr>1f769750-cc83-42d2-995f-7a9e173941fb</vt:lpwstr>
  </property>
  <property fmtid="{D5CDD505-2E9C-101B-9397-08002B2CF9AE}" pid="4" name="WorkflowChangePath">
    <vt:lpwstr>95c753f0-8d2c-4952-9286-be509eadb32c,3;</vt:lpwstr>
  </property>
  <property fmtid="{D5CDD505-2E9C-101B-9397-08002B2CF9AE}" pid="5" name="PublishUnpublish">
    <vt:lpwstr>Publish</vt:lpwstr>
  </property>
  <property fmtid="{D5CDD505-2E9C-101B-9397-08002B2CF9AE}" pid="6" name="Order">
    <vt:r8>38000</vt:r8>
  </property>
  <property fmtid="{D5CDD505-2E9C-101B-9397-08002B2CF9AE}" pid="7" name="Published URL">
    <vt:lpwstr/>
  </property>
  <property fmtid="{D5CDD505-2E9C-101B-9397-08002B2CF9AE}" pid="8" name="xd_ProgID">
    <vt:lpwstr/>
  </property>
  <property fmtid="{D5CDD505-2E9C-101B-9397-08002B2CF9AE}" pid="9" name="TemplateUrl">
    <vt:lpwstr/>
  </property>
  <property fmtid="{D5CDD505-2E9C-101B-9397-08002B2CF9AE}" pid="10" name="OwlContentTargetOptionsFour">
    <vt:lpwstr/>
  </property>
  <property fmtid="{D5CDD505-2E9C-101B-9397-08002B2CF9AE}" pid="11" name="OwlTags">
    <vt:lpwstr>18;#Brand|441f59e9-6248-42d3-9b5d-5baa1c6fc4f0</vt:lpwstr>
  </property>
  <property fmtid="{D5CDD505-2E9C-101B-9397-08002B2CF9AE}" pid="12" name="OwlDocPortalCategory">
    <vt:lpwstr>23;#Template|98730bab-93a0-4180-80f8-31001bda0551</vt:lpwstr>
  </property>
  <property fmtid="{D5CDD505-2E9C-101B-9397-08002B2CF9AE}" pid="13" name="OwlContentTargetOptionsThree">
    <vt:lpwstr/>
  </property>
  <property fmtid="{D5CDD505-2E9C-101B-9397-08002B2CF9AE}" pid="14" name="OwlContentTargetOptionsTwo">
    <vt:lpwstr/>
  </property>
  <property fmtid="{D5CDD505-2E9C-101B-9397-08002B2CF9AE}" pid="15" name="OwlContentTargetOptionsOne">
    <vt:lpwstr/>
  </property>
  <property fmtid="{D5CDD505-2E9C-101B-9397-08002B2CF9AE}" pid="16" name="TaxKeyword">
    <vt:lpwstr/>
  </property>
</Properties>
</file>